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omments/modernComment_143_44A38B73.xml" ContentType="application/vnd.ms-powerpoint.comment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5"/>
  </p:notesMasterIdLst>
  <p:sldIdLst>
    <p:sldId id="304" r:id="rId5"/>
    <p:sldId id="323" r:id="rId6"/>
    <p:sldId id="334" r:id="rId7"/>
    <p:sldId id="324" r:id="rId8"/>
    <p:sldId id="335" r:id="rId9"/>
    <p:sldId id="322" r:id="rId10"/>
    <p:sldId id="309" r:id="rId11"/>
    <p:sldId id="320" r:id="rId12"/>
    <p:sldId id="326" r:id="rId13"/>
    <p:sldId id="328" r:id="rId14"/>
    <p:sldId id="329" r:id="rId15"/>
    <p:sldId id="330" r:id="rId16"/>
    <p:sldId id="333" r:id="rId17"/>
    <p:sldId id="327" r:id="rId18"/>
    <p:sldId id="332" r:id="rId19"/>
    <p:sldId id="319" r:id="rId20"/>
    <p:sldId id="336" r:id="rId21"/>
    <p:sldId id="313" r:id="rId22"/>
    <p:sldId id="337" r:id="rId23"/>
    <p:sldId id="312" r:id="rId2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30A40CCD-9904-29EE-286E-8AA5807CEAA3}" name="Magallanes, Yarentzy" initials="MY" userId="S::yarentzym@tamu.edu::b14954fa-3e6a-41ac-9a52-396e13fe3d4e"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A3679A0-A190-5B49-CF7D-95A951D9DE41}" v="28" dt="2022-09-20T19:17:02.628"/>
    <p1510:client id="{1B113878-8629-B6C8-4606-6A48176EE3A0}" v="796" dt="2022-09-11T21:45:20.214"/>
    <p1510:client id="{2FAF2DA5-825E-BB77-8648-39112157B47D}" v="197" dt="2022-09-06T14:31:58.484"/>
    <p1510:client id="{381FA6C2-B9D7-BB19-F308-30303BA928B4}" v="93" dt="2022-09-12T22:04:35.387"/>
    <p1510:client id="{47C4145C-6AD0-9ABC-04D1-7ECBE60DB73D}" v="129" dt="2022-09-11T21:02:44.102"/>
    <p1510:client id="{713AE808-899F-C8EB-C265-CB7CCED875D0}" v="1299" dt="2022-09-08T02:40:19.932"/>
    <p1510:client id="{7ACEAE85-2DBD-F098-E812-08BE611CAB77}" v="533" dt="2022-09-06T20:03:18.502"/>
    <p1510:client id="{8DADDB94-D6CF-544C-BB9D-DD0605411E76}" v="56" dt="2022-09-12T20:02:23.292"/>
    <p1510:client id="{AABD9B0A-F179-7C0E-9339-27F0A5FA049B}" v="245" dt="2022-09-08T19:45:10.693"/>
    <p1510:client id="{B184E5F3-6B73-B708-138B-6AF82C4272E6}" v="395" dt="2022-09-08T03:07:11.914"/>
    <p1510:client id="{E0875755-87E2-7F88-8741-A2D14FFDEA4F}" v="141" dt="2022-09-11T20:52:17.786"/>
    <p1510:client id="{F6A0C37F-BC10-FE1E-C418-2B2950BA3E8F}" v="135" dt="2022-09-12T20:14:04.00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0"/>
        <p:guide pos="2880"/>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ennaker, Martin" userId="S::mwrennaker@tamu.edu::c71cc602-29bf-4247-95bf-88928ae1b3d4" providerId="AD" clId="Web-{1B113878-8629-B6C8-4606-6A48176EE3A0}"/>
    <pc:docChg chg="addSld modSld">
      <pc:chgData name="Rennaker, Martin" userId="S::mwrennaker@tamu.edu::c71cc602-29bf-4247-95bf-88928ae1b3d4" providerId="AD" clId="Web-{1B113878-8629-B6C8-4606-6A48176EE3A0}" dt="2022-09-11T21:45:19.276" v="762"/>
      <pc:docMkLst>
        <pc:docMk/>
      </pc:docMkLst>
      <pc:sldChg chg="delSp modSp">
        <pc:chgData name="Rennaker, Martin" userId="S::mwrennaker@tamu.edu::c71cc602-29bf-4247-95bf-88928ae1b3d4" providerId="AD" clId="Web-{1B113878-8629-B6C8-4606-6A48176EE3A0}" dt="2022-09-11T21:45:19.276" v="762"/>
        <pc:sldMkLst>
          <pc:docMk/>
          <pc:sldMk cId="2705291342" sldId="319"/>
        </pc:sldMkLst>
        <pc:spChg chg="del">
          <ac:chgData name="Rennaker, Martin" userId="S::mwrennaker@tamu.edu::c71cc602-29bf-4247-95bf-88928ae1b3d4" providerId="AD" clId="Web-{1B113878-8629-B6C8-4606-6A48176EE3A0}" dt="2022-09-11T20:14:22.265" v="352"/>
          <ac:spMkLst>
            <pc:docMk/>
            <pc:sldMk cId="2705291342" sldId="319"/>
            <ac:spMk id="2" creationId="{00000000-0000-0000-0000-000000000000}"/>
          </ac:spMkLst>
        </pc:spChg>
        <pc:spChg chg="mod">
          <ac:chgData name="Rennaker, Martin" userId="S::mwrennaker@tamu.edu::c71cc602-29bf-4247-95bf-88928ae1b3d4" providerId="AD" clId="Web-{1B113878-8629-B6C8-4606-6A48176EE3A0}" dt="2022-09-11T20:40:12.762" v="679" actId="20577"/>
          <ac:spMkLst>
            <pc:docMk/>
            <pc:sldMk cId="2705291342" sldId="319"/>
            <ac:spMk id="82" creationId="{00000000-0000-0000-0000-000000000000}"/>
          </ac:spMkLst>
        </pc:spChg>
        <pc:graphicFrameChg chg="mod modGraphic">
          <ac:chgData name="Rennaker, Martin" userId="S::mwrennaker@tamu.edu::c71cc602-29bf-4247-95bf-88928ae1b3d4" providerId="AD" clId="Web-{1B113878-8629-B6C8-4606-6A48176EE3A0}" dt="2022-09-11T21:45:19.276" v="762"/>
          <ac:graphicFrameMkLst>
            <pc:docMk/>
            <pc:sldMk cId="2705291342" sldId="319"/>
            <ac:graphicFrameMk id="83" creationId="{00000000-0000-0000-0000-000000000000}"/>
          </ac:graphicFrameMkLst>
        </pc:graphicFrameChg>
      </pc:sldChg>
      <pc:sldChg chg="delSp">
        <pc:chgData name="Rennaker, Martin" userId="S::mwrennaker@tamu.edu::c71cc602-29bf-4247-95bf-88928ae1b3d4" providerId="AD" clId="Web-{1B113878-8629-B6C8-4606-6A48176EE3A0}" dt="2022-09-11T21:34:24.489" v="758"/>
        <pc:sldMkLst>
          <pc:docMk/>
          <pc:sldMk cId="1043435148" sldId="335"/>
        </pc:sldMkLst>
        <pc:inkChg chg="del">
          <ac:chgData name="Rennaker, Martin" userId="S::mwrennaker@tamu.edu::c71cc602-29bf-4247-95bf-88928ae1b3d4" providerId="AD" clId="Web-{1B113878-8629-B6C8-4606-6A48176EE3A0}" dt="2022-09-11T21:34:24.489" v="758"/>
          <ac:inkMkLst>
            <pc:docMk/>
            <pc:sldMk cId="1043435148" sldId="335"/>
            <ac:inkMk id="23" creationId="{565CE0BA-2197-8BC4-BD08-7EEF5E57894F}"/>
          </ac:inkMkLst>
        </pc:inkChg>
      </pc:sldChg>
      <pc:sldChg chg="new">
        <pc:chgData name="Rennaker, Martin" userId="S::mwrennaker@tamu.edu::c71cc602-29bf-4247-95bf-88928ae1b3d4" providerId="AD" clId="Web-{1B113878-8629-B6C8-4606-6A48176EE3A0}" dt="2022-09-11T21:29:48.417" v="757"/>
        <pc:sldMkLst>
          <pc:docMk/>
          <pc:sldMk cId="4216427035" sldId="336"/>
        </pc:sldMkLst>
      </pc:sldChg>
    </pc:docChg>
  </pc:docChgLst>
  <pc:docChgLst>
    <pc:chgData name="Magallanes, Yarentzy" userId="S::yarentzym@tamu.edu::b14954fa-3e6a-41ac-9a52-396e13fe3d4e" providerId="AD" clId="Web-{8DADDB94-D6CF-544C-BB9D-DD0605411E76}"/>
    <pc:docChg chg="modSld">
      <pc:chgData name="Magallanes, Yarentzy" userId="S::yarentzym@tamu.edu::b14954fa-3e6a-41ac-9a52-396e13fe3d4e" providerId="AD" clId="Web-{8DADDB94-D6CF-544C-BB9D-DD0605411E76}" dt="2022-09-12T20:05:38.111" v="42"/>
      <pc:docMkLst>
        <pc:docMk/>
      </pc:docMkLst>
      <pc:sldChg chg="modSp">
        <pc:chgData name="Magallanes, Yarentzy" userId="S::yarentzym@tamu.edu::b14954fa-3e6a-41ac-9a52-396e13fe3d4e" providerId="AD" clId="Web-{8DADDB94-D6CF-544C-BB9D-DD0605411E76}" dt="2022-09-12T20:01:05.634" v="38" actId="20577"/>
        <pc:sldMkLst>
          <pc:docMk/>
          <pc:sldMk cId="3482335894" sldId="304"/>
        </pc:sldMkLst>
        <pc:spChg chg="mod">
          <ac:chgData name="Magallanes, Yarentzy" userId="S::yarentzym@tamu.edu::b14954fa-3e6a-41ac-9a52-396e13fe3d4e" providerId="AD" clId="Web-{8DADDB94-D6CF-544C-BB9D-DD0605411E76}" dt="2022-09-12T20:01:05.634" v="38" actId="20577"/>
          <ac:spMkLst>
            <pc:docMk/>
            <pc:sldMk cId="3482335894" sldId="304"/>
            <ac:spMk id="54" creationId="{00000000-0000-0000-0000-000000000000}"/>
          </ac:spMkLst>
        </pc:spChg>
        <pc:spChg chg="mod">
          <ac:chgData name="Magallanes, Yarentzy" userId="S::yarentzym@tamu.edu::b14954fa-3e6a-41ac-9a52-396e13fe3d4e" providerId="AD" clId="Web-{8DADDB94-D6CF-544C-BB9D-DD0605411E76}" dt="2022-09-12T20:00:31.336" v="26" actId="1076"/>
          <ac:spMkLst>
            <pc:docMk/>
            <pc:sldMk cId="3482335894" sldId="304"/>
            <ac:spMk id="55" creationId="{00000000-0000-0000-0000-000000000000}"/>
          </ac:spMkLst>
        </pc:spChg>
      </pc:sldChg>
      <pc:sldChg chg="modSp">
        <pc:chgData name="Magallanes, Yarentzy" userId="S::yarentzym@tamu.edu::b14954fa-3e6a-41ac-9a52-396e13fe3d4e" providerId="AD" clId="Web-{8DADDB94-D6CF-544C-BB9D-DD0605411E76}" dt="2022-09-11T21:30:50.013" v="22"/>
        <pc:sldMkLst>
          <pc:docMk/>
          <pc:sldMk cId="2705291342" sldId="319"/>
        </pc:sldMkLst>
        <pc:graphicFrameChg chg="mod modGraphic">
          <ac:chgData name="Magallanes, Yarentzy" userId="S::yarentzym@tamu.edu::b14954fa-3e6a-41ac-9a52-396e13fe3d4e" providerId="AD" clId="Web-{8DADDB94-D6CF-544C-BB9D-DD0605411E76}" dt="2022-09-11T21:30:50.013" v="22"/>
          <ac:graphicFrameMkLst>
            <pc:docMk/>
            <pc:sldMk cId="2705291342" sldId="319"/>
            <ac:graphicFrameMk id="83" creationId="{00000000-0000-0000-0000-000000000000}"/>
          </ac:graphicFrameMkLst>
        </pc:graphicFrameChg>
      </pc:sldChg>
      <pc:sldChg chg="modSp">
        <pc:chgData name="Magallanes, Yarentzy" userId="S::yarentzym@tamu.edu::b14954fa-3e6a-41ac-9a52-396e13fe3d4e" providerId="AD" clId="Web-{8DADDB94-D6CF-544C-BB9D-DD0605411E76}" dt="2022-09-11T21:29:56.340" v="12"/>
        <pc:sldMkLst>
          <pc:docMk/>
          <pc:sldMk cId="645793264" sldId="322"/>
        </pc:sldMkLst>
        <pc:graphicFrameChg chg="mod modGraphic">
          <ac:chgData name="Magallanes, Yarentzy" userId="S::yarentzym@tamu.edu::b14954fa-3e6a-41ac-9a52-396e13fe3d4e" providerId="AD" clId="Web-{8DADDB94-D6CF-544C-BB9D-DD0605411E76}" dt="2022-09-11T21:29:56.340" v="12"/>
          <ac:graphicFrameMkLst>
            <pc:docMk/>
            <pc:sldMk cId="645793264" sldId="322"/>
            <ac:graphicFrameMk id="83" creationId="{00000000-0000-0000-0000-000000000000}"/>
          </ac:graphicFrameMkLst>
        </pc:graphicFrameChg>
      </pc:sldChg>
      <pc:sldChg chg="modNotes">
        <pc:chgData name="Magallanes, Yarentzy" userId="S::yarentzym@tamu.edu::b14954fa-3e6a-41ac-9a52-396e13fe3d4e" providerId="AD" clId="Web-{8DADDB94-D6CF-544C-BB9D-DD0605411E76}" dt="2022-09-12T20:02:22.902" v="41"/>
        <pc:sldMkLst>
          <pc:docMk/>
          <pc:sldMk cId="1151568755" sldId="323"/>
        </pc:sldMkLst>
      </pc:sldChg>
      <pc:sldChg chg="modNotes">
        <pc:chgData name="Magallanes, Yarentzy" userId="S::yarentzym@tamu.edu::b14954fa-3e6a-41ac-9a52-396e13fe3d4e" providerId="AD" clId="Web-{8DADDB94-D6CF-544C-BB9D-DD0605411E76}" dt="2022-09-12T20:05:38.111" v="42"/>
        <pc:sldMkLst>
          <pc:docMk/>
          <pc:sldMk cId="3023258790" sldId="326"/>
        </pc:sldMkLst>
      </pc:sldChg>
    </pc:docChg>
  </pc:docChgLst>
  <pc:docChgLst>
    <pc:chgData name="Rennaker, Martin" userId="S::mwrennaker@tamu.edu::c71cc602-29bf-4247-95bf-88928ae1b3d4" providerId="AD" clId="Web-{F6A0C37F-BC10-FE1E-C418-2B2950BA3E8F}"/>
    <pc:docChg chg="addSld delSld modSld">
      <pc:chgData name="Rennaker, Martin" userId="S::mwrennaker@tamu.edu::c71cc602-29bf-4247-95bf-88928ae1b3d4" providerId="AD" clId="Web-{F6A0C37F-BC10-FE1E-C418-2B2950BA3E8F}" dt="2022-09-12T20:14:04.006" v="132" actId="1076"/>
      <pc:docMkLst>
        <pc:docMk/>
      </pc:docMkLst>
      <pc:sldChg chg="modSp">
        <pc:chgData name="Rennaker, Martin" userId="S::mwrennaker@tamu.edu::c71cc602-29bf-4247-95bf-88928ae1b3d4" providerId="AD" clId="Web-{F6A0C37F-BC10-FE1E-C418-2B2950BA3E8F}" dt="2022-09-12T20:14:04.006" v="132" actId="1076"/>
        <pc:sldMkLst>
          <pc:docMk/>
          <pc:sldMk cId="2198972723" sldId="312"/>
        </pc:sldMkLst>
        <pc:spChg chg="mod">
          <ac:chgData name="Rennaker, Martin" userId="S::mwrennaker@tamu.edu::c71cc602-29bf-4247-95bf-88928ae1b3d4" providerId="AD" clId="Web-{F6A0C37F-BC10-FE1E-C418-2B2950BA3E8F}" dt="2022-09-12T20:14:04.006" v="132" actId="1076"/>
          <ac:spMkLst>
            <pc:docMk/>
            <pc:sldMk cId="2198972723" sldId="312"/>
            <ac:spMk id="142" creationId="{00000000-0000-0000-0000-000000000000}"/>
          </ac:spMkLst>
        </pc:spChg>
      </pc:sldChg>
      <pc:sldChg chg="addSp delSp modSp">
        <pc:chgData name="Rennaker, Martin" userId="S::mwrennaker@tamu.edu::c71cc602-29bf-4247-95bf-88928ae1b3d4" providerId="AD" clId="Web-{F6A0C37F-BC10-FE1E-C418-2B2950BA3E8F}" dt="2022-09-12T20:12:15.456" v="85" actId="1076"/>
        <pc:sldMkLst>
          <pc:docMk/>
          <pc:sldMk cId="1093395937" sldId="313"/>
        </pc:sldMkLst>
        <pc:spChg chg="del">
          <ac:chgData name="Rennaker, Martin" userId="S::mwrennaker@tamu.edu::c71cc602-29bf-4247-95bf-88928ae1b3d4" providerId="AD" clId="Web-{F6A0C37F-BC10-FE1E-C418-2B2950BA3E8F}" dt="2022-09-12T20:11:57.158" v="81"/>
          <ac:spMkLst>
            <pc:docMk/>
            <pc:sldMk cId="1093395937" sldId="313"/>
            <ac:spMk id="2" creationId="{00000000-0000-0000-0000-000000000000}"/>
          </ac:spMkLst>
        </pc:spChg>
        <pc:spChg chg="mod">
          <ac:chgData name="Rennaker, Martin" userId="S::mwrennaker@tamu.edu::c71cc602-29bf-4247-95bf-88928ae1b3d4" providerId="AD" clId="Web-{F6A0C37F-BC10-FE1E-C418-2B2950BA3E8F}" dt="2022-09-12T20:11:45.767" v="79" actId="20577"/>
          <ac:spMkLst>
            <pc:docMk/>
            <pc:sldMk cId="1093395937" sldId="313"/>
            <ac:spMk id="75" creationId="{00000000-0000-0000-0000-000000000000}"/>
          </ac:spMkLst>
        </pc:spChg>
        <pc:picChg chg="add mod">
          <ac:chgData name="Rennaker, Martin" userId="S::mwrennaker@tamu.edu::c71cc602-29bf-4247-95bf-88928ae1b3d4" providerId="AD" clId="Web-{F6A0C37F-BC10-FE1E-C418-2B2950BA3E8F}" dt="2022-09-12T20:12:15.456" v="85" actId="1076"/>
          <ac:picMkLst>
            <pc:docMk/>
            <pc:sldMk cId="1093395937" sldId="313"/>
            <ac:picMk id="3" creationId="{4BE30D09-8830-E610-E0C4-DF8554A7762C}"/>
          </ac:picMkLst>
        </pc:picChg>
      </pc:sldChg>
      <pc:sldChg chg="del">
        <pc:chgData name="Rennaker, Martin" userId="S::mwrennaker@tamu.edu::c71cc602-29bf-4247-95bf-88928ae1b3d4" providerId="AD" clId="Web-{F6A0C37F-BC10-FE1E-C418-2B2950BA3E8F}" dt="2022-09-12T19:53:14.340" v="0"/>
        <pc:sldMkLst>
          <pc:docMk/>
          <pc:sldMk cId="4118942268" sldId="317"/>
        </pc:sldMkLst>
      </pc:sldChg>
      <pc:sldChg chg="addSp delSp modSp">
        <pc:chgData name="Rennaker, Martin" userId="S::mwrennaker@tamu.edu::c71cc602-29bf-4247-95bf-88928ae1b3d4" providerId="AD" clId="Web-{F6A0C37F-BC10-FE1E-C418-2B2950BA3E8F}" dt="2022-09-12T20:08:11.213" v="67" actId="1076"/>
        <pc:sldMkLst>
          <pc:docMk/>
          <pc:sldMk cId="4216427035" sldId="336"/>
        </pc:sldMkLst>
        <pc:spChg chg="mod">
          <ac:chgData name="Rennaker, Martin" userId="S::mwrennaker@tamu.edu::c71cc602-29bf-4247-95bf-88928ae1b3d4" providerId="AD" clId="Web-{F6A0C37F-BC10-FE1E-C418-2B2950BA3E8F}" dt="2022-09-12T20:06:27.413" v="40" actId="20577"/>
          <ac:spMkLst>
            <pc:docMk/>
            <pc:sldMk cId="4216427035" sldId="336"/>
            <ac:spMk id="2" creationId="{9C2E8A4F-B411-9102-09AF-BA73CD752B62}"/>
          </ac:spMkLst>
        </pc:spChg>
        <pc:spChg chg="del">
          <ac:chgData name="Rennaker, Martin" userId="S::mwrennaker@tamu.edu::c71cc602-29bf-4247-95bf-88928ae1b3d4" providerId="AD" clId="Web-{F6A0C37F-BC10-FE1E-C418-2B2950BA3E8F}" dt="2022-09-12T20:06:34.413" v="41"/>
          <ac:spMkLst>
            <pc:docMk/>
            <pc:sldMk cId="4216427035" sldId="336"/>
            <ac:spMk id="3" creationId="{4B28BC28-592B-B761-2D94-CC2BA917EBB9}"/>
          </ac:spMkLst>
        </pc:spChg>
        <pc:picChg chg="add mod">
          <ac:chgData name="Rennaker, Martin" userId="S::mwrennaker@tamu.edu::c71cc602-29bf-4247-95bf-88928ae1b3d4" providerId="AD" clId="Web-{F6A0C37F-BC10-FE1E-C418-2B2950BA3E8F}" dt="2022-09-12T20:08:11.213" v="66" actId="1076"/>
          <ac:picMkLst>
            <pc:docMk/>
            <pc:sldMk cId="4216427035" sldId="336"/>
            <ac:picMk id="4" creationId="{8F733472-DC59-79E3-163C-87D48C56BE79}"/>
          </ac:picMkLst>
        </pc:picChg>
        <pc:picChg chg="add mod">
          <ac:chgData name="Rennaker, Martin" userId="S::mwrennaker@tamu.edu::c71cc602-29bf-4247-95bf-88928ae1b3d4" providerId="AD" clId="Web-{F6A0C37F-BC10-FE1E-C418-2B2950BA3E8F}" dt="2022-09-12T20:08:11.213" v="67" actId="1076"/>
          <ac:picMkLst>
            <pc:docMk/>
            <pc:sldMk cId="4216427035" sldId="336"/>
            <ac:picMk id="5" creationId="{D3C7F9F5-048E-752B-8A63-45E6CB3077F5}"/>
          </ac:picMkLst>
        </pc:picChg>
        <pc:picChg chg="add mod">
          <ac:chgData name="Rennaker, Martin" userId="S::mwrennaker@tamu.edu::c71cc602-29bf-4247-95bf-88928ae1b3d4" providerId="AD" clId="Web-{F6A0C37F-BC10-FE1E-C418-2B2950BA3E8F}" dt="2022-09-12T20:08:11.213" v="65" actId="1076"/>
          <ac:picMkLst>
            <pc:docMk/>
            <pc:sldMk cId="4216427035" sldId="336"/>
            <ac:picMk id="6" creationId="{572CD789-D82C-2026-A90D-F9953B8D2F87}"/>
          </ac:picMkLst>
        </pc:picChg>
      </pc:sldChg>
      <pc:sldChg chg="addSp delSp modSp add replId">
        <pc:chgData name="Rennaker, Martin" userId="S::mwrennaker@tamu.edu::c71cc602-29bf-4247-95bf-88928ae1b3d4" providerId="AD" clId="Web-{F6A0C37F-BC10-FE1E-C418-2B2950BA3E8F}" dt="2022-09-12T20:13:22.208" v="106" actId="1076"/>
        <pc:sldMkLst>
          <pc:docMk/>
          <pc:sldMk cId="4176387313" sldId="337"/>
        </pc:sldMkLst>
        <pc:spChg chg="mod">
          <ac:chgData name="Rennaker, Martin" userId="S::mwrennaker@tamu.edu::c71cc602-29bf-4247-95bf-88928ae1b3d4" providerId="AD" clId="Web-{F6A0C37F-BC10-FE1E-C418-2B2950BA3E8F}" dt="2022-09-12T20:12:32.362" v="95" actId="20577"/>
          <ac:spMkLst>
            <pc:docMk/>
            <pc:sldMk cId="4176387313" sldId="337"/>
            <ac:spMk id="75" creationId="{00000000-0000-0000-0000-000000000000}"/>
          </ac:spMkLst>
        </pc:spChg>
        <pc:picChg chg="add mod">
          <ac:chgData name="Rennaker, Martin" userId="S::mwrennaker@tamu.edu::c71cc602-29bf-4247-95bf-88928ae1b3d4" providerId="AD" clId="Web-{F6A0C37F-BC10-FE1E-C418-2B2950BA3E8F}" dt="2022-09-12T20:12:52.457" v="102" actId="1076"/>
          <ac:picMkLst>
            <pc:docMk/>
            <pc:sldMk cId="4176387313" sldId="337"/>
            <ac:picMk id="2" creationId="{5441E749-B67F-2EC9-1219-6EB253BFD383}"/>
          </ac:picMkLst>
        </pc:picChg>
        <pc:picChg chg="del">
          <ac:chgData name="Rennaker, Martin" userId="S::mwrennaker@tamu.edu::c71cc602-29bf-4247-95bf-88928ae1b3d4" providerId="AD" clId="Web-{F6A0C37F-BC10-FE1E-C418-2B2950BA3E8F}" dt="2022-09-12T20:12:34.269" v="96"/>
          <ac:picMkLst>
            <pc:docMk/>
            <pc:sldMk cId="4176387313" sldId="337"/>
            <ac:picMk id="3" creationId="{4BE30D09-8830-E610-E0C4-DF8554A7762C}"/>
          </ac:picMkLst>
        </pc:picChg>
        <pc:picChg chg="add mod">
          <ac:chgData name="Rennaker, Martin" userId="S::mwrennaker@tamu.edu::c71cc602-29bf-4247-95bf-88928ae1b3d4" providerId="AD" clId="Web-{F6A0C37F-BC10-FE1E-C418-2B2950BA3E8F}" dt="2022-09-12T20:13:22.208" v="106" actId="1076"/>
          <ac:picMkLst>
            <pc:docMk/>
            <pc:sldMk cId="4176387313" sldId="337"/>
            <ac:picMk id="4" creationId="{E8A2DBD0-4868-566A-F12A-9A99DEC9C817}"/>
          </ac:picMkLst>
        </pc:picChg>
      </pc:sldChg>
    </pc:docChg>
  </pc:docChgLst>
  <pc:docChgLst>
    <pc:chgData name="Magallanes, Yarentzy" userId="S::yarentzym@tamu.edu::b14954fa-3e6a-41ac-9a52-396e13fe3d4e" providerId="AD" clId="Web-{AABD9B0A-F179-7C0E-9339-27F0A5FA049B}"/>
    <pc:docChg chg="addSld delSld modSld">
      <pc:chgData name="Magallanes, Yarentzy" userId="S::yarentzym@tamu.edu::b14954fa-3e6a-41ac-9a52-396e13fe3d4e" providerId="AD" clId="Web-{AABD9B0A-F179-7C0E-9339-27F0A5FA049B}" dt="2022-09-08T19:45:10.693" v="301"/>
      <pc:docMkLst>
        <pc:docMk/>
      </pc:docMkLst>
      <pc:sldChg chg="del">
        <pc:chgData name="Magallanes, Yarentzy" userId="S::yarentzym@tamu.edu::b14954fa-3e6a-41ac-9a52-396e13fe3d4e" providerId="AD" clId="Web-{AABD9B0A-F179-7C0E-9339-27F0A5FA049B}" dt="2022-09-08T19:45:08.005" v="300"/>
        <pc:sldMkLst>
          <pc:docMk/>
          <pc:sldMk cId="2901621305" sldId="316"/>
        </pc:sldMkLst>
      </pc:sldChg>
      <pc:sldChg chg="del">
        <pc:chgData name="Magallanes, Yarentzy" userId="S::yarentzym@tamu.edu::b14954fa-3e6a-41ac-9a52-396e13fe3d4e" providerId="AD" clId="Web-{AABD9B0A-F179-7C0E-9339-27F0A5FA049B}" dt="2022-09-08T19:45:10.693" v="301"/>
        <pc:sldMkLst>
          <pc:docMk/>
          <pc:sldMk cId="2997203909" sldId="318"/>
        </pc:sldMkLst>
      </pc:sldChg>
      <pc:sldChg chg="del">
        <pc:chgData name="Magallanes, Yarentzy" userId="S::yarentzym@tamu.edu::b14954fa-3e6a-41ac-9a52-396e13fe3d4e" providerId="AD" clId="Web-{AABD9B0A-F179-7C0E-9339-27F0A5FA049B}" dt="2022-09-08T19:45:07.239" v="299"/>
        <pc:sldMkLst>
          <pc:docMk/>
          <pc:sldMk cId="1758952243" sldId="321"/>
        </pc:sldMkLst>
      </pc:sldChg>
      <pc:sldChg chg="modSp">
        <pc:chgData name="Magallanes, Yarentzy" userId="S::yarentzym@tamu.edu::b14954fa-3e6a-41ac-9a52-396e13fe3d4e" providerId="AD" clId="Web-{AABD9B0A-F179-7C0E-9339-27F0A5FA049B}" dt="2022-09-08T19:39:22.213" v="77" actId="20577"/>
        <pc:sldMkLst>
          <pc:docMk/>
          <pc:sldMk cId="1151568755" sldId="323"/>
        </pc:sldMkLst>
        <pc:spChg chg="mod">
          <ac:chgData name="Magallanes, Yarentzy" userId="S::yarentzym@tamu.edu::b14954fa-3e6a-41ac-9a52-396e13fe3d4e" providerId="AD" clId="Web-{AABD9B0A-F179-7C0E-9339-27F0A5FA049B}" dt="2022-09-08T19:39:22.213" v="77" actId="20577"/>
          <ac:spMkLst>
            <pc:docMk/>
            <pc:sldMk cId="1151568755" sldId="323"/>
            <ac:spMk id="3" creationId="{00000000-0000-0000-0000-000000000000}"/>
          </ac:spMkLst>
        </pc:spChg>
      </pc:sldChg>
      <pc:sldChg chg="modSp">
        <pc:chgData name="Magallanes, Yarentzy" userId="S::yarentzym@tamu.edu::b14954fa-3e6a-41ac-9a52-396e13fe3d4e" providerId="AD" clId="Web-{AABD9B0A-F179-7C0E-9339-27F0A5FA049B}" dt="2022-09-08T19:37:55.945" v="66" actId="20577"/>
        <pc:sldMkLst>
          <pc:docMk/>
          <pc:sldMk cId="3139200859" sldId="329"/>
        </pc:sldMkLst>
        <pc:spChg chg="mod">
          <ac:chgData name="Magallanes, Yarentzy" userId="S::yarentzym@tamu.edu::b14954fa-3e6a-41ac-9a52-396e13fe3d4e" providerId="AD" clId="Web-{AABD9B0A-F179-7C0E-9339-27F0A5FA049B}" dt="2022-09-08T19:37:55.945" v="66" actId="20577"/>
          <ac:spMkLst>
            <pc:docMk/>
            <pc:sldMk cId="3139200859" sldId="329"/>
            <ac:spMk id="12" creationId="{A2AEC4E6-F697-9D90-BEB6-36C6878C3BD9}"/>
          </ac:spMkLst>
        </pc:spChg>
        <pc:spChg chg="mod">
          <ac:chgData name="Magallanes, Yarentzy" userId="S::yarentzym@tamu.edu::b14954fa-3e6a-41ac-9a52-396e13fe3d4e" providerId="AD" clId="Web-{AABD9B0A-F179-7C0E-9339-27F0A5FA049B}" dt="2022-09-08T19:37:54.554" v="57" actId="20577"/>
          <ac:spMkLst>
            <pc:docMk/>
            <pc:sldMk cId="3139200859" sldId="329"/>
            <ac:spMk id="14" creationId="{DBE1CB8B-1AAE-A080-7ACE-A491073EC425}"/>
          </ac:spMkLst>
        </pc:spChg>
      </pc:sldChg>
      <pc:sldChg chg="modSp">
        <pc:chgData name="Magallanes, Yarentzy" userId="S::yarentzym@tamu.edu::b14954fa-3e6a-41ac-9a52-396e13fe3d4e" providerId="AD" clId="Web-{AABD9B0A-F179-7C0E-9339-27F0A5FA049B}" dt="2022-09-08T19:37:57.304" v="71" actId="20577"/>
        <pc:sldMkLst>
          <pc:docMk/>
          <pc:sldMk cId="1954026684" sldId="330"/>
        </pc:sldMkLst>
        <pc:spChg chg="mod">
          <ac:chgData name="Magallanes, Yarentzy" userId="S::yarentzym@tamu.edu::b14954fa-3e6a-41ac-9a52-396e13fe3d4e" providerId="AD" clId="Web-{AABD9B0A-F179-7C0E-9339-27F0A5FA049B}" dt="2022-09-08T19:37:57.304" v="71" actId="20577"/>
          <ac:spMkLst>
            <pc:docMk/>
            <pc:sldMk cId="1954026684" sldId="330"/>
            <ac:spMk id="7" creationId="{E84521B4-7F7E-C8CE-9023-7AEDC58B6325}"/>
          </ac:spMkLst>
        </pc:spChg>
      </pc:sldChg>
      <pc:sldChg chg="addSp delSp modSp new">
        <pc:chgData name="Magallanes, Yarentzy" userId="S::yarentzym@tamu.edu::b14954fa-3e6a-41ac-9a52-396e13fe3d4e" providerId="AD" clId="Web-{AABD9B0A-F179-7C0E-9339-27F0A5FA049B}" dt="2022-09-08T19:38:01.179" v="73" actId="1076"/>
        <pc:sldMkLst>
          <pc:docMk/>
          <pc:sldMk cId="1669346006" sldId="333"/>
        </pc:sldMkLst>
        <pc:spChg chg="mod">
          <ac:chgData name="Magallanes, Yarentzy" userId="S::yarentzym@tamu.edu::b14954fa-3e6a-41ac-9a52-396e13fe3d4e" providerId="AD" clId="Web-{AABD9B0A-F179-7C0E-9339-27F0A5FA049B}" dt="2022-09-08T19:34:42.610" v="6" actId="20577"/>
          <ac:spMkLst>
            <pc:docMk/>
            <pc:sldMk cId="1669346006" sldId="333"/>
            <ac:spMk id="2" creationId="{829E4CB0-3520-09EB-B968-A6B01EDB6443}"/>
          </ac:spMkLst>
        </pc:spChg>
        <pc:spChg chg="del mod">
          <ac:chgData name="Magallanes, Yarentzy" userId="S::yarentzym@tamu.edu::b14954fa-3e6a-41ac-9a52-396e13fe3d4e" providerId="AD" clId="Web-{AABD9B0A-F179-7C0E-9339-27F0A5FA049B}" dt="2022-09-08T19:35:58.691" v="8"/>
          <ac:spMkLst>
            <pc:docMk/>
            <pc:sldMk cId="1669346006" sldId="333"/>
            <ac:spMk id="3" creationId="{BFD92BAB-2858-524C-CD5B-0954E7B32BE4}"/>
          </ac:spMkLst>
        </pc:spChg>
        <pc:spChg chg="add del mod">
          <ac:chgData name="Magallanes, Yarentzy" userId="S::yarentzym@tamu.edu::b14954fa-3e6a-41ac-9a52-396e13fe3d4e" providerId="AD" clId="Web-{AABD9B0A-F179-7C0E-9339-27F0A5FA049B}" dt="2022-09-08T19:36:51.411" v="26"/>
          <ac:spMkLst>
            <pc:docMk/>
            <pc:sldMk cId="1669346006" sldId="333"/>
            <ac:spMk id="5" creationId="{FCC5E967-120B-58F2-6810-5FB95400E12E}"/>
          </ac:spMkLst>
        </pc:spChg>
        <pc:picChg chg="add mod ord">
          <ac:chgData name="Magallanes, Yarentzy" userId="S::yarentzym@tamu.edu::b14954fa-3e6a-41ac-9a52-396e13fe3d4e" providerId="AD" clId="Web-{AABD9B0A-F179-7C0E-9339-27F0A5FA049B}" dt="2022-09-08T19:38:01.179" v="73" actId="1076"/>
          <ac:picMkLst>
            <pc:docMk/>
            <pc:sldMk cId="1669346006" sldId="333"/>
            <ac:picMk id="4" creationId="{1D1EB70F-6493-E1BB-9973-3CE7D67D6EBD}"/>
          </ac:picMkLst>
        </pc:picChg>
        <pc:picChg chg="add del mod">
          <ac:chgData name="Magallanes, Yarentzy" userId="S::yarentzym@tamu.edu::b14954fa-3e6a-41ac-9a52-396e13fe3d4e" providerId="AD" clId="Web-{AABD9B0A-F179-7C0E-9339-27F0A5FA049B}" dt="2022-09-08T19:36:46.552" v="24"/>
          <ac:picMkLst>
            <pc:docMk/>
            <pc:sldMk cId="1669346006" sldId="333"/>
            <ac:picMk id="6" creationId="{56809350-0E44-457D-775D-8090309B94F5}"/>
          </ac:picMkLst>
        </pc:picChg>
      </pc:sldChg>
      <pc:sldChg chg="modSp new modNotes">
        <pc:chgData name="Magallanes, Yarentzy" userId="S::yarentzym@tamu.edu::b14954fa-3e6a-41ac-9a52-396e13fe3d4e" providerId="AD" clId="Web-{AABD9B0A-F179-7C0E-9339-27F0A5FA049B}" dt="2022-09-08T19:44:44.411" v="298"/>
        <pc:sldMkLst>
          <pc:docMk/>
          <pc:sldMk cId="567383385" sldId="334"/>
        </pc:sldMkLst>
        <pc:spChg chg="mod">
          <ac:chgData name="Magallanes, Yarentzy" userId="S::yarentzym@tamu.edu::b14954fa-3e6a-41ac-9a52-396e13fe3d4e" providerId="AD" clId="Web-{AABD9B0A-F179-7C0E-9339-27F0A5FA049B}" dt="2022-09-08T19:39:31.260" v="84" actId="20577"/>
          <ac:spMkLst>
            <pc:docMk/>
            <pc:sldMk cId="567383385" sldId="334"/>
            <ac:spMk id="2" creationId="{887CE455-0BCB-D9B8-10CB-77A0F090C1C7}"/>
          </ac:spMkLst>
        </pc:spChg>
        <pc:spChg chg="mod">
          <ac:chgData name="Magallanes, Yarentzy" userId="S::yarentzym@tamu.edu::b14954fa-3e6a-41ac-9a52-396e13fe3d4e" providerId="AD" clId="Web-{AABD9B0A-F179-7C0E-9339-27F0A5FA049B}" dt="2022-09-08T19:43:38.971" v="234" actId="20577"/>
          <ac:spMkLst>
            <pc:docMk/>
            <pc:sldMk cId="567383385" sldId="334"/>
            <ac:spMk id="3" creationId="{4919F0D9-9E12-102F-302E-D8B776AC3336}"/>
          </ac:spMkLst>
        </pc:spChg>
      </pc:sldChg>
    </pc:docChg>
  </pc:docChgLst>
  <pc:docChgLst>
    <pc:chgData name="Franklin, Grant" userId="S::grantdfranklin@tamu.edu::5abe4091-dd5f-473a-9aa3-6bf6dd197779" providerId="AD" clId="Web-{0A3679A0-A190-5B49-CF7D-95A951D9DE41}"/>
    <pc:docChg chg="modSld">
      <pc:chgData name="Franklin, Grant" userId="S::grantdfranklin@tamu.edu::5abe4091-dd5f-473a-9aa3-6bf6dd197779" providerId="AD" clId="Web-{0A3679A0-A190-5B49-CF7D-95A951D9DE41}" dt="2022-09-20T19:17:00.612" v="20"/>
      <pc:docMkLst>
        <pc:docMk/>
      </pc:docMkLst>
      <pc:sldChg chg="delSp modSp">
        <pc:chgData name="Franklin, Grant" userId="S::grantdfranklin@tamu.edu::5abe4091-dd5f-473a-9aa3-6bf6dd197779" providerId="AD" clId="Web-{0A3679A0-A190-5B49-CF7D-95A951D9DE41}" dt="2022-09-20T19:17:00.612" v="20"/>
        <pc:sldMkLst>
          <pc:docMk/>
          <pc:sldMk cId="645793264" sldId="322"/>
        </pc:sldMkLst>
        <pc:spChg chg="del">
          <ac:chgData name="Franklin, Grant" userId="S::grantdfranklin@tamu.edu::5abe4091-dd5f-473a-9aa3-6bf6dd197779" providerId="AD" clId="Web-{0A3679A0-A190-5B49-CF7D-95A951D9DE41}" dt="2022-09-20T19:16:13.642" v="0"/>
          <ac:spMkLst>
            <pc:docMk/>
            <pc:sldMk cId="645793264" sldId="322"/>
            <ac:spMk id="2" creationId="{00000000-0000-0000-0000-000000000000}"/>
          </ac:spMkLst>
        </pc:spChg>
        <pc:graphicFrameChg chg="mod modGraphic">
          <ac:chgData name="Franklin, Grant" userId="S::grantdfranklin@tamu.edu::5abe4091-dd5f-473a-9aa3-6bf6dd197779" providerId="AD" clId="Web-{0A3679A0-A190-5B49-CF7D-95A951D9DE41}" dt="2022-09-20T19:17:00.612" v="20"/>
          <ac:graphicFrameMkLst>
            <pc:docMk/>
            <pc:sldMk cId="645793264" sldId="322"/>
            <ac:graphicFrameMk id="83" creationId="{00000000-0000-0000-0000-000000000000}"/>
          </ac:graphicFrameMkLst>
        </pc:graphicFrameChg>
      </pc:sldChg>
    </pc:docChg>
  </pc:docChgLst>
  <pc:docChgLst>
    <pc:chgData name="Franklin, Grant" userId="S::grantdfranklin@tamu.edu::5abe4091-dd5f-473a-9aa3-6bf6dd197779" providerId="AD" clId="Web-{47C4145C-6AD0-9ABC-04D1-7ECBE60DB73D}"/>
    <pc:docChg chg="modSld">
      <pc:chgData name="Franklin, Grant" userId="S::grantdfranklin@tamu.edu::5abe4091-dd5f-473a-9aa3-6bf6dd197779" providerId="AD" clId="Web-{47C4145C-6AD0-9ABC-04D1-7ECBE60DB73D}" dt="2022-09-11T21:02:44.102" v="73" actId="1076"/>
      <pc:docMkLst>
        <pc:docMk/>
      </pc:docMkLst>
      <pc:sldChg chg="modSp">
        <pc:chgData name="Franklin, Grant" userId="S::grantdfranklin@tamu.edu::5abe4091-dd5f-473a-9aa3-6bf6dd197779" providerId="AD" clId="Web-{47C4145C-6AD0-9ABC-04D1-7ECBE60DB73D}" dt="2022-09-11T21:02:44.102" v="73" actId="1076"/>
        <pc:sldMkLst>
          <pc:docMk/>
          <pc:sldMk cId="3741792644" sldId="309"/>
        </pc:sldMkLst>
        <pc:spChg chg="mod">
          <ac:chgData name="Franklin, Grant" userId="S::grantdfranklin@tamu.edu::5abe4091-dd5f-473a-9aa3-6bf6dd197779" providerId="AD" clId="Web-{47C4145C-6AD0-9ABC-04D1-7ECBE60DB73D}" dt="2022-09-11T21:02:44.102" v="73" actId="1076"/>
          <ac:spMkLst>
            <pc:docMk/>
            <pc:sldMk cId="3741792644" sldId="309"/>
            <ac:spMk id="2" creationId="{00000000-0000-0000-0000-000000000000}"/>
          </ac:spMkLst>
        </pc:spChg>
        <pc:picChg chg="mod">
          <ac:chgData name="Franklin, Grant" userId="S::grantdfranklin@tamu.edu::5abe4091-dd5f-473a-9aa3-6bf6dd197779" providerId="AD" clId="Web-{47C4145C-6AD0-9ABC-04D1-7ECBE60DB73D}" dt="2022-09-11T21:02:33.586" v="69" actId="1076"/>
          <ac:picMkLst>
            <pc:docMk/>
            <pc:sldMk cId="3741792644" sldId="309"/>
            <ac:picMk id="3" creationId="{734453F3-52C5-CECE-B08E-78F71712532C}"/>
          </ac:picMkLst>
        </pc:picChg>
      </pc:sldChg>
    </pc:docChg>
  </pc:docChgLst>
  <pc:docChgLst>
    <pc:chgData name="Franklin, Grant" userId="S::grantdfranklin@tamu.edu::5abe4091-dd5f-473a-9aa3-6bf6dd197779" providerId="AD" clId="Web-{7ACEAE85-2DBD-F098-E812-08BE611CAB77}"/>
    <pc:docChg chg="addSld delSld modSld">
      <pc:chgData name="Franklin, Grant" userId="S::grantdfranklin@tamu.edu::5abe4091-dd5f-473a-9aa3-6bf6dd197779" providerId="AD" clId="Web-{7ACEAE85-2DBD-F098-E812-08BE611CAB77}" dt="2022-09-06T20:03:15.752" v="515"/>
      <pc:docMkLst>
        <pc:docMk/>
      </pc:docMkLst>
      <pc:sldChg chg="del">
        <pc:chgData name="Franklin, Grant" userId="S::grantdfranklin@tamu.edu::5abe4091-dd5f-473a-9aa3-6bf6dd197779" providerId="AD" clId="Web-{7ACEAE85-2DBD-F098-E812-08BE611CAB77}" dt="2022-09-06T19:43:27.382" v="2"/>
        <pc:sldMkLst>
          <pc:docMk/>
          <pc:sldMk cId="4231427536" sldId="308"/>
        </pc:sldMkLst>
      </pc:sldChg>
      <pc:sldChg chg="addSp delSp">
        <pc:chgData name="Franklin, Grant" userId="S::grantdfranklin@tamu.edu::5abe4091-dd5f-473a-9aa3-6bf6dd197779" providerId="AD" clId="Web-{7ACEAE85-2DBD-F098-E812-08BE611CAB77}" dt="2022-09-06T19:42:11.051" v="1"/>
        <pc:sldMkLst>
          <pc:docMk/>
          <pc:sldMk cId="3906059831" sldId="314"/>
        </pc:sldMkLst>
        <pc:inkChg chg="add del">
          <ac:chgData name="Franklin, Grant" userId="S::grantdfranklin@tamu.edu::5abe4091-dd5f-473a-9aa3-6bf6dd197779" providerId="AD" clId="Web-{7ACEAE85-2DBD-F098-E812-08BE611CAB77}" dt="2022-09-06T19:42:11.051" v="1"/>
          <ac:inkMkLst>
            <pc:docMk/>
            <pc:sldMk cId="3906059831" sldId="314"/>
            <ac:inkMk id="5" creationId="{6C8DE87F-531D-5177-9A07-F6AB73DAE425}"/>
          </ac:inkMkLst>
        </pc:inkChg>
      </pc:sldChg>
      <pc:sldChg chg="del">
        <pc:chgData name="Franklin, Grant" userId="S::grantdfranklin@tamu.edu::5abe4091-dd5f-473a-9aa3-6bf6dd197779" providerId="AD" clId="Web-{7ACEAE85-2DBD-F098-E812-08BE611CAB77}" dt="2022-09-06T19:43:45.992" v="4"/>
        <pc:sldMkLst>
          <pc:docMk/>
          <pc:sldMk cId="1430024627" sldId="315"/>
        </pc:sldMkLst>
      </pc:sldChg>
      <pc:sldChg chg="modSp add">
        <pc:chgData name="Franklin, Grant" userId="S::grantdfranklin@tamu.edu::5abe4091-dd5f-473a-9aa3-6bf6dd197779" providerId="AD" clId="Web-{7ACEAE85-2DBD-F098-E812-08BE611CAB77}" dt="2022-09-06T19:55:04.563" v="376" actId="20577"/>
        <pc:sldMkLst>
          <pc:docMk/>
          <pc:sldMk cId="1758952243" sldId="321"/>
        </pc:sldMkLst>
        <pc:spChg chg="mod">
          <ac:chgData name="Franklin, Grant" userId="S::grantdfranklin@tamu.edu::5abe4091-dd5f-473a-9aa3-6bf6dd197779" providerId="AD" clId="Web-{7ACEAE85-2DBD-F098-E812-08BE611CAB77}" dt="2022-09-06T19:55:04.563" v="376" actId="20577"/>
          <ac:spMkLst>
            <pc:docMk/>
            <pc:sldMk cId="1758952243" sldId="321"/>
            <ac:spMk id="82" creationId="{00000000-0000-0000-0000-000000000000}"/>
          </ac:spMkLst>
        </pc:spChg>
      </pc:sldChg>
      <pc:sldChg chg="modSp add">
        <pc:chgData name="Franklin, Grant" userId="S::grantdfranklin@tamu.edu::5abe4091-dd5f-473a-9aa3-6bf6dd197779" providerId="AD" clId="Web-{7ACEAE85-2DBD-F098-E812-08BE611CAB77}" dt="2022-09-06T20:03:15.752" v="515"/>
        <pc:sldMkLst>
          <pc:docMk/>
          <pc:sldMk cId="645793264" sldId="322"/>
        </pc:sldMkLst>
        <pc:spChg chg="mod">
          <ac:chgData name="Franklin, Grant" userId="S::grantdfranklin@tamu.edu::5abe4091-dd5f-473a-9aa3-6bf6dd197779" providerId="AD" clId="Web-{7ACEAE85-2DBD-F098-E812-08BE611CAB77}" dt="2022-09-06T20:03:00.517" v="493" actId="1076"/>
          <ac:spMkLst>
            <pc:docMk/>
            <pc:sldMk cId="645793264" sldId="322"/>
            <ac:spMk id="2" creationId="{00000000-0000-0000-0000-000000000000}"/>
          </ac:spMkLst>
        </pc:spChg>
        <pc:spChg chg="mod">
          <ac:chgData name="Franklin, Grant" userId="S::grantdfranklin@tamu.edu::5abe4091-dd5f-473a-9aa3-6bf6dd197779" providerId="AD" clId="Web-{7ACEAE85-2DBD-F098-E812-08BE611CAB77}" dt="2022-09-06T19:55:28.923" v="396" actId="20577"/>
          <ac:spMkLst>
            <pc:docMk/>
            <pc:sldMk cId="645793264" sldId="322"/>
            <ac:spMk id="82" creationId="{00000000-0000-0000-0000-000000000000}"/>
          </ac:spMkLst>
        </pc:spChg>
        <pc:graphicFrameChg chg="mod modGraphic">
          <ac:chgData name="Franklin, Grant" userId="S::grantdfranklin@tamu.edu::5abe4091-dd5f-473a-9aa3-6bf6dd197779" providerId="AD" clId="Web-{7ACEAE85-2DBD-F098-E812-08BE611CAB77}" dt="2022-09-06T20:03:15.752" v="515"/>
          <ac:graphicFrameMkLst>
            <pc:docMk/>
            <pc:sldMk cId="645793264" sldId="322"/>
            <ac:graphicFrameMk id="83" creationId="{00000000-0000-0000-0000-000000000000}"/>
          </ac:graphicFrameMkLst>
        </pc:graphicFrameChg>
      </pc:sldChg>
    </pc:docChg>
  </pc:docChgLst>
  <pc:docChgLst>
    <pc:chgData name="Franklin, Grant" userId="S::grantdfranklin@tamu.edu::5abe4091-dd5f-473a-9aa3-6bf6dd197779" providerId="AD" clId="Web-{2FAF2DA5-825E-BB77-8648-39112157B47D}"/>
    <pc:docChg chg="addSld modSld sldOrd">
      <pc:chgData name="Franklin, Grant" userId="S::grantdfranklin@tamu.edu::5abe4091-dd5f-473a-9aa3-6bf6dd197779" providerId="AD" clId="Web-{2FAF2DA5-825E-BB77-8648-39112157B47D}" dt="2022-09-06T14:31:58.484" v="191"/>
      <pc:docMkLst>
        <pc:docMk/>
      </pc:docMkLst>
      <pc:sldChg chg="delSp modSp">
        <pc:chgData name="Franklin, Grant" userId="S::grantdfranklin@tamu.edu::5abe4091-dd5f-473a-9aa3-6bf6dd197779" providerId="AD" clId="Web-{2FAF2DA5-825E-BB77-8648-39112157B47D}" dt="2022-09-06T13:22:05.796" v="33"/>
        <pc:sldMkLst>
          <pc:docMk/>
          <pc:sldMk cId="3482335894" sldId="304"/>
        </pc:sldMkLst>
        <pc:spChg chg="del">
          <ac:chgData name="Franklin, Grant" userId="S::grantdfranklin@tamu.edu::5abe4091-dd5f-473a-9aa3-6bf6dd197779" providerId="AD" clId="Web-{2FAF2DA5-825E-BB77-8648-39112157B47D}" dt="2022-09-06T13:22:05.796" v="33"/>
          <ac:spMkLst>
            <pc:docMk/>
            <pc:sldMk cId="3482335894" sldId="304"/>
            <ac:spMk id="2" creationId="{00000000-0000-0000-0000-000000000000}"/>
          </ac:spMkLst>
        </pc:spChg>
        <pc:spChg chg="mod">
          <ac:chgData name="Franklin, Grant" userId="S::grantdfranklin@tamu.edu::5abe4091-dd5f-473a-9aa3-6bf6dd197779" providerId="AD" clId="Web-{2FAF2DA5-825E-BB77-8648-39112157B47D}" dt="2022-09-06T13:22:03.889" v="32" actId="20577"/>
          <ac:spMkLst>
            <pc:docMk/>
            <pc:sldMk cId="3482335894" sldId="304"/>
            <ac:spMk id="54" creationId="{00000000-0000-0000-0000-000000000000}"/>
          </ac:spMkLst>
        </pc:spChg>
      </pc:sldChg>
      <pc:sldChg chg="modSp">
        <pc:chgData name="Franklin, Grant" userId="S::grantdfranklin@tamu.edu::5abe4091-dd5f-473a-9aa3-6bf6dd197779" providerId="AD" clId="Web-{2FAF2DA5-825E-BB77-8648-39112157B47D}" dt="2022-09-06T13:35:32.052" v="47" actId="20577"/>
        <pc:sldMkLst>
          <pc:docMk/>
          <pc:sldMk cId="4231427536" sldId="308"/>
        </pc:sldMkLst>
        <pc:spChg chg="mod">
          <ac:chgData name="Franklin, Grant" userId="S::grantdfranklin@tamu.edu::5abe4091-dd5f-473a-9aa3-6bf6dd197779" providerId="AD" clId="Web-{2FAF2DA5-825E-BB77-8648-39112157B47D}" dt="2022-09-06T13:35:32.052" v="47" actId="20577"/>
          <ac:spMkLst>
            <pc:docMk/>
            <pc:sldMk cId="4231427536" sldId="308"/>
            <ac:spMk id="82" creationId="{00000000-0000-0000-0000-000000000000}"/>
          </ac:spMkLst>
        </pc:spChg>
      </pc:sldChg>
      <pc:sldChg chg="addSp delSp modSp">
        <pc:chgData name="Franklin, Grant" userId="S::grantdfranklin@tamu.edu::5abe4091-dd5f-473a-9aa3-6bf6dd197779" providerId="AD" clId="Web-{2FAF2DA5-825E-BB77-8648-39112157B47D}" dt="2022-09-06T14:31:56.734" v="190"/>
        <pc:sldMkLst>
          <pc:docMk/>
          <pc:sldMk cId="3741792644" sldId="309"/>
        </pc:sldMkLst>
        <pc:spChg chg="add del mod">
          <ac:chgData name="Franklin, Grant" userId="S::grantdfranklin@tamu.edu::5abe4091-dd5f-473a-9aa3-6bf6dd197779" providerId="AD" clId="Web-{2FAF2DA5-825E-BB77-8648-39112157B47D}" dt="2022-09-06T14:31:56.734" v="190"/>
          <ac:spMkLst>
            <pc:docMk/>
            <pc:sldMk cId="3741792644" sldId="309"/>
            <ac:spMk id="3" creationId="{376611F1-E9AD-4E2B-A3BC-4C5D5F4B4D2E}"/>
          </ac:spMkLst>
        </pc:spChg>
        <pc:spChg chg="mod">
          <ac:chgData name="Franklin, Grant" userId="S::grantdfranklin@tamu.edu::5abe4091-dd5f-473a-9aa3-6bf6dd197779" providerId="AD" clId="Web-{2FAF2DA5-825E-BB77-8648-39112157B47D}" dt="2022-09-06T13:35:47.849" v="54" actId="20577"/>
          <ac:spMkLst>
            <pc:docMk/>
            <pc:sldMk cId="3741792644" sldId="309"/>
            <ac:spMk id="90" creationId="{00000000-0000-0000-0000-000000000000}"/>
          </ac:spMkLst>
        </pc:spChg>
      </pc:sldChg>
      <pc:sldChg chg="modSp add ord">
        <pc:chgData name="Franklin, Grant" userId="S::grantdfranklin@tamu.edu::5abe4091-dd5f-473a-9aa3-6bf6dd197779" providerId="AD" clId="Web-{2FAF2DA5-825E-BB77-8648-39112157B47D}" dt="2022-09-06T14:20:37.929" v="186"/>
        <pc:sldMkLst>
          <pc:docMk/>
          <pc:sldMk cId="1430024627" sldId="315"/>
        </pc:sldMkLst>
        <pc:graphicFrameChg chg="mod modGraphic">
          <ac:chgData name="Franklin, Grant" userId="S::grantdfranklin@tamu.edu::5abe4091-dd5f-473a-9aa3-6bf6dd197779" providerId="AD" clId="Web-{2FAF2DA5-825E-BB77-8648-39112157B47D}" dt="2022-09-06T14:20:37.929" v="186"/>
          <ac:graphicFrameMkLst>
            <pc:docMk/>
            <pc:sldMk cId="1430024627" sldId="315"/>
            <ac:graphicFrameMk id="83" creationId="{00000000-0000-0000-0000-000000000000}"/>
          </ac:graphicFrameMkLst>
        </pc:graphicFrameChg>
      </pc:sldChg>
      <pc:sldChg chg="add">
        <pc:chgData name="Franklin, Grant" userId="S::grantdfranklin@tamu.edu::5abe4091-dd5f-473a-9aa3-6bf6dd197779" providerId="AD" clId="Web-{2FAF2DA5-825E-BB77-8648-39112157B47D}" dt="2022-09-06T13:34:35.207" v="36"/>
        <pc:sldMkLst>
          <pc:docMk/>
          <pc:sldMk cId="2901621305" sldId="316"/>
        </pc:sldMkLst>
      </pc:sldChg>
      <pc:sldChg chg="add">
        <pc:chgData name="Franklin, Grant" userId="S::grantdfranklin@tamu.edu::5abe4091-dd5f-473a-9aa3-6bf6dd197779" providerId="AD" clId="Web-{2FAF2DA5-825E-BB77-8648-39112157B47D}" dt="2022-09-06T13:34:36.097" v="37"/>
        <pc:sldMkLst>
          <pc:docMk/>
          <pc:sldMk cId="4118942268" sldId="317"/>
        </pc:sldMkLst>
      </pc:sldChg>
      <pc:sldChg chg="add ord">
        <pc:chgData name="Franklin, Grant" userId="S::grantdfranklin@tamu.edu::5abe4091-dd5f-473a-9aa3-6bf6dd197779" providerId="AD" clId="Web-{2FAF2DA5-825E-BB77-8648-39112157B47D}" dt="2022-09-06T13:34:48.785" v="41"/>
        <pc:sldMkLst>
          <pc:docMk/>
          <pc:sldMk cId="2997203909" sldId="318"/>
        </pc:sldMkLst>
      </pc:sldChg>
      <pc:sldChg chg="add">
        <pc:chgData name="Franklin, Grant" userId="S::grantdfranklin@tamu.edu::5abe4091-dd5f-473a-9aa3-6bf6dd197779" providerId="AD" clId="Web-{2FAF2DA5-825E-BB77-8648-39112157B47D}" dt="2022-09-06T13:34:41.363" v="39"/>
        <pc:sldMkLst>
          <pc:docMk/>
          <pc:sldMk cId="2705291342" sldId="319"/>
        </pc:sldMkLst>
      </pc:sldChg>
      <pc:sldChg chg="add">
        <pc:chgData name="Franklin, Grant" userId="S::grantdfranklin@tamu.edu::5abe4091-dd5f-473a-9aa3-6bf6dd197779" providerId="AD" clId="Web-{2FAF2DA5-825E-BB77-8648-39112157B47D}" dt="2022-09-06T14:31:58.484" v="191"/>
        <pc:sldMkLst>
          <pc:docMk/>
          <pc:sldMk cId="1340237968" sldId="320"/>
        </pc:sldMkLst>
      </pc:sldChg>
    </pc:docChg>
  </pc:docChgLst>
  <pc:docChgLst>
    <pc:chgData name="Magallanes, Yarentzy" userId="S::yarentzym@tamu.edu::b14954fa-3e6a-41ac-9a52-396e13fe3d4e" providerId="AD" clId="Web-{B184E5F3-6B73-B708-138B-6AF82C4272E6}"/>
    <pc:docChg chg="addSld delSld modSld">
      <pc:chgData name="Magallanes, Yarentzy" userId="S::yarentzym@tamu.edu::b14954fa-3e6a-41ac-9a52-396e13fe3d4e" providerId="AD" clId="Web-{B184E5F3-6B73-B708-138B-6AF82C4272E6}" dt="2022-09-08T03:07:11.914" v="304" actId="1076"/>
      <pc:docMkLst>
        <pc:docMk/>
      </pc:docMkLst>
      <pc:sldChg chg="addSp modSp">
        <pc:chgData name="Magallanes, Yarentzy" userId="S::yarentzym@tamu.edu::b14954fa-3e6a-41ac-9a52-396e13fe3d4e" providerId="AD" clId="Web-{B184E5F3-6B73-B708-138B-6AF82C4272E6}" dt="2022-09-08T02:50:54.041" v="125" actId="20577"/>
        <pc:sldMkLst>
          <pc:docMk/>
          <pc:sldMk cId="958071597" sldId="328"/>
        </pc:sldMkLst>
        <pc:spChg chg="mod">
          <ac:chgData name="Magallanes, Yarentzy" userId="S::yarentzym@tamu.edu::b14954fa-3e6a-41ac-9a52-396e13fe3d4e" providerId="AD" clId="Web-{B184E5F3-6B73-B708-138B-6AF82C4272E6}" dt="2022-09-08T02:50:54.041" v="125" actId="20577"/>
          <ac:spMkLst>
            <pc:docMk/>
            <pc:sldMk cId="958071597" sldId="328"/>
            <ac:spMk id="2" creationId="{247B8EDE-306F-1BD2-B540-2B49E1274E9D}"/>
          </ac:spMkLst>
        </pc:spChg>
        <pc:spChg chg="add mod">
          <ac:chgData name="Magallanes, Yarentzy" userId="S::yarentzym@tamu.edu::b14954fa-3e6a-41ac-9a52-396e13fe3d4e" providerId="AD" clId="Web-{B184E5F3-6B73-B708-138B-6AF82C4272E6}" dt="2022-09-08T02:43:14.746" v="54" actId="20577"/>
          <ac:spMkLst>
            <pc:docMk/>
            <pc:sldMk cId="958071597" sldId="328"/>
            <ac:spMk id="6" creationId="{95AFC963-7BFA-9977-DA78-126C9A9CF207}"/>
          </ac:spMkLst>
        </pc:spChg>
        <pc:spChg chg="add mod">
          <ac:chgData name="Magallanes, Yarentzy" userId="S::yarentzym@tamu.edu::b14954fa-3e6a-41ac-9a52-396e13fe3d4e" providerId="AD" clId="Web-{B184E5F3-6B73-B708-138B-6AF82C4272E6}" dt="2022-09-08T02:47:11.738" v="92" actId="20577"/>
          <ac:spMkLst>
            <pc:docMk/>
            <pc:sldMk cId="958071597" sldId="328"/>
            <ac:spMk id="8" creationId="{50FB0F96-711C-1877-38BC-802446B2CC54}"/>
          </ac:spMkLst>
        </pc:spChg>
        <pc:spChg chg="add mod">
          <ac:chgData name="Magallanes, Yarentzy" userId="S::yarentzym@tamu.edu::b14954fa-3e6a-41ac-9a52-396e13fe3d4e" providerId="AD" clId="Web-{B184E5F3-6B73-B708-138B-6AF82C4272E6}" dt="2022-09-08T02:47:14.082" v="93" actId="20577"/>
          <ac:spMkLst>
            <pc:docMk/>
            <pc:sldMk cId="958071597" sldId="328"/>
            <ac:spMk id="10" creationId="{E5EC6588-F680-8D3E-56CC-4395B3A9414F}"/>
          </ac:spMkLst>
        </pc:spChg>
        <pc:picChg chg="mod">
          <ac:chgData name="Magallanes, Yarentzy" userId="S::yarentzym@tamu.edu::b14954fa-3e6a-41ac-9a52-396e13fe3d4e" providerId="AD" clId="Web-{B184E5F3-6B73-B708-138B-6AF82C4272E6}" dt="2022-09-08T02:44:33.202" v="82" actId="1076"/>
          <ac:picMkLst>
            <pc:docMk/>
            <pc:sldMk cId="958071597" sldId="328"/>
            <ac:picMk id="4" creationId="{1646B93B-46E1-3103-88D1-56323E8996E5}"/>
          </ac:picMkLst>
        </pc:picChg>
        <pc:cxnChg chg="add mod">
          <ac:chgData name="Magallanes, Yarentzy" userId="S::yarentzym@tamu.edu::b14954fa-3e6a-41ac-9a52-396e13fe3d4e" providerId="AD" clId="Web-{B184E5F3-6B73-B708-138B-6AF82C4272E6}" dt="2022-09-08T02:43:21.559" v="55" actId="14100"/>
          <ac:cxnSpMkLst>
            <pc:docMk/>
            <pc:sldMk cId="958071597" sldId="328"/>
            <ac:cxnSpMk id="3" creationId="{C9B3C1FF-28E7-BD33-0634-885F2C9BF492}"/>
          </ac:cxnSpMkLst>
        </pc:cxnChg>
        <pc:cxnChg chg="add mod">
          <ac:chgData name="Magallanes, Yarentzy" userId="S::yarentzym@tamu.edu::b14954fa-3e6a-41ac-9a52-396e13fe3d4e" providerId="AD" clId="Web-{B184E5F3-6B73-B708-138B-6AF82C4272E6}" dt="2022-09-08T02:44:02.951" v="59" actId="1076"/>
          <ac:cxnSpMkLst>
            <pc:docMk/>
            <pc:sldMk cId="958071597" sldId="328"/>
            <ac:cxnSpMk id="7" creationId="{68983479-8FD8-0087-571D-5BDD9D34DA4F}"/>
          </ac:cxnSpMkLst>
        </pc:cxnChg>
        <pc:cxnChg chg="add mod">
          <ac:chgData name="Magallanes, Yarentzy" userId="S::yarentzym@tamu.edu::b14954fa-3e6a-41ac-9a52-396e13fe3d4e" providerId="AD" clId="Web-{B184E5F3-6B73-B708-138B-6AF82C4272E6}" dt="2022-09-08T02:45:24.860" v="83" actId="1076"/>
          <ac:cxnSpMkLst>
            <pc:docMk/>
            <pc:sldMk cId="958071597" sldId="328"/>
            <ac:cxnSpMk id="9" creationId="{4292B41E-4F12-3445-284E-6697E5CB9A7F}"/>
          </ac:cxnSpMkLst>
        </pc:cxnChg>
      </pc:sldChg>
      <pc:sldChg chg="addSp delSp modSp new">
        <pc:chgData name="Magallanes, Yarentzy" userId="S::yarentzym@tamu.edu::b14954fa-3e6a-41ac-9a52-396e13fe3d4e" providerId="AD" clId="Web-{B184E5F3-6B73-B708-138B-6AF82C4272E6}" dt="2022-09-08T02:51:53.918" v="142" actId="14100"/>
        <pc:sldMkLst>
          <pc:docMk/>
          <pc:sldMk cId="3139200859" sldId="329"/>
        </pc:sldMkLst>
        <pc:spChg chg="mod">
          <ac:chgData name="Magallanes, Yarentzy" userId="S::yarentzym@tamu.edu::b14954fa-3e6a-41ac-9a52-396e13fe3d4e" providerId="AD" clId="Web-{B184E5F3-6B73-B708-138B-6AF82C4272E6}" dt="2022-09-08T02:51:01.042" v="130" actId="20577"/>
          <ac:spMkLst>
            <pc:docMk/>
            <pc:sldMk cId="3139200859" sldId="329"/>
            <ac:spMk id="2" creationId="{9DC945C0-F2FE-4BDE-480D-D39DC7FDBE0C}"/>
          </ac:spMkLst>
        </pc:spChg>
        <pc:spChg chg="del mod">
          <ac:chgData name="Magallanes, Yarentzy" userId="S::yarentzym@tamu.edu::b14954fa-3e6a-41ac-9a52-396e13fe3d4e" providerId="AD" clId="Web-{B184E5F3-6B73-B708-138B-6AF82C4272E6}" dt="2022-09-08T02:47:55.989" v="102"/>
          <ac:spMkLst>
            <pc:docMk/>
            <pc:sldMk cId="3139200859" sldId="329"/>
            <ac:spMk id="3" creationId="{C85BAC36-9D33-91B1-7926-EF24A167DE81}"/>
          </ac:spMkLst>
        </pc:spChg>
        <pc:spChg chg="add">
          <ac:chgData name="Magallanes, Yarentzy" userId="S::yarentzym@tamu.edu::b14954fa-3e6a-41ac-9a52-396e13fe3d4e" providerId="AD" clId="Web-{B184E5F3-6B73-B708-138B-6AF82C4272E6}" dt="2022-09-08T02:48:49.069" v="110"/>
          <ac:spMkLst>
            <pc:docMk/>
            <pc:sldMk cId="3139200859" sldId="329"/>
            <ac:spMk id="12" creationId="{A2AEC4E6-F697-9D90-BEB6-36C6878C3BD9}"/>
          </ac:spMkLst>
        </pc:spChg>
        <pc:spChg chg="add mod">
          <ac:chgData name="Magallanes, Yarentzy" userId="S::yarentzym@tamu.edu::b14954fa-3e6a-41ac-9a52-396e13fe3d4e" providerId="AD" clId="Web-{B184E5F3-6B73-B708-138B-6AF82C4272E6}" dt="2022-09-08T02:49:40.180" v="116" actId="1076"/>
          <ac:spMkLst>
            <pc:docMk/>
            <pc:sldMk cId="3139200859" sldId="329"/>
            <ac:spMk id="14" creationId="{DBE1CB8B-1AAE-A080-7ACE-A491073EC425}"/>
          </ac:spMkLst>
        </pc:spChg>
        <pc:spChg chg="add mod">
          <ac:chgData name="Magallanes, Yarentzy" userId="S::yarentzym@tamu.edu::b14954fa-3e6a-41ac-9a52-396e13fe3d4e" providerId="AD" clId="Web-{B184E5F3-6B73-B708-138B-6AF82C4272E6}" dt="2022-09-08T02:50:25.790" v="118" actId="1076"/>
          <ac:spMkLst>
            <pc:docMk/>
            <pc:sldMk cId="3139200859" sldId="329"/>
            <ac:spMk id="16" creationId="{ABCA9AAD-325A-94DF-B1D7-DDD50F8863BD}"/>
          </ac:spMkLst>
        </pc:spChg>
        <pc:picChg chg="add mod ord">
          <ac:chgData name="Magallanes, Yarentzy" userId="S::yarentzym@tamu.edu::b14954fa-3e6a-41ac-9a52-396e13fe3d4e" providerId="AD" clId="Web-{B184E5F3-6B73-B708-138B-6AF82C4272E6}" dt="2022-09-08T02:48:24.756" v="106" actId="1076"/>
          <ac:picMkLst>
            <pc:docMk/>
            <pc:sldMk cId="3139200859" sldId="329"/>
            <ac:picMk id="4" creationId="{7608E2E6-9BA5-BF30-6850-407B2A45FD0C}"/>
          </ac:picMkLst>
        </pc:picChg>
        <pc:picChg chg="add mod">
          <ac:chgData name="Magallanes, Yarentzy" userId="S::yarentzym@tamu.edu::b14954fa-3e6a-41ac-9a52-396e13fe3d4e" providerId="AD" clId="Web-{B184E5F3-6B73-B708-138B-6AF82C4272E6}" dt="2022-09-08T02:51:53.918" v="142" actId="14100"/>
          <ac:picMkLst>
            <pc:docMk/>
            <pc:sldMk cId="3139200859" sldId="329"/>
            <ac:picMk id="18" creationId="{553A1D12-603D-1E9D-A3C8-951D8310A0DF}"/>
          </ac:picMkLst>
        </pc:picChg>
        <pc:cxnChg chg="add mod">
          <ac:chgData name="Magallanes, Yarentzy" userId="S::yarentzym@tamu.edu::b14954fa-3e6a-41ac-9a52-396e13fe3d4e" providerId="AD" clId="Web-{B184E5F3-6B73-B708-138B-6AF82C4272E6}" dt="2022-09-08T02:49:19.726" v="114" actId="1076"/>
          <ac:cxnSpMkLst>
            <pc:docMk/>
            <pc:sldMk cId="3139200859" sldId="329"/>
            <ac:cxnSpMk id="6" creationId="{15A17183-3B1C-552A-D5D9-4E124B1BF168}"/>
          </ac:cxnSpMkLst>
        </pc:cxnChg>
        <pc:cxnChg chg="add mod">
          <ac:chgData name="Magallanes, Yarentzy" userId="S::yarentzym@tamu.edu::b14954fa-3e6a-41ac-9a52-396e13fe3d4e" providerId="AD" clId="Web-{B184E5F3-6B73-B708-138B-6AF82C4272E6}" dt="2022-09-08T02:49:36.180" v="115" actId="1076"/>
          <ac:cxnSpMkLst>
            <pc:docMk/>
            <pc:sldMk cId="3139200859" sldId="329"/>
            <ac:cxnSpMk id="8" creationId="{4294F94E-8B69-5185-EE4A-E9F464E6250E}"/>
          </ac:cxnSpMkLst>
        </pc:cxnChg>
        <pc:cxnChg chg="add mod">
          <ac:chgData name="Magallanes, Yarentzy" userId="S::yarentzym@tamu.edu::b14954fa-3e6a-41ac-9a52-396e13fe3d4e" providerId="AD" clId="Web-{B184E5F3-6B73-B708-138B-6AF82C4272E6}" dt="2022-09-08T02:50:22.603" v="117" actId="1076"/>
          <ac:cxnSpMkLst>
            <pc:docMk/>
            <pc:sldMk cId="3139200859" sldId="329"/>
            <ac:cxnSpMk id="10" creationId="{CB889EC8-D533-1C6D-2E74-511BD54EA6A3}"/>
          </ac:cxnSpMkLst>
        </pc:cxnChg>
      </pc:sldChg>
      <pc:sldChg chg="addSp delSp modSp new">
        <pc:chgData name="Magallanes, Yarentzy" userId="S::yarentzym@tamu.edu::b14954fa-3e6a-41ac-9a52-396e13fe3d4e" providerId="AD" clId="Web-{B184E5F3-6B73-B708-138B-6AF82C4272E6}" dt="2022-09-08T02:58:51.712" v="186" actId="20577"/>
        <pc:sldMkLst>
          <pc:docMk/>
          <pc:sldMk cId="1954026684" sldId="330"/>
        </pc:sldMkLst>
        <pc:spChg chg="mod">
          <ac:chgData name="Magallanes, Yarentzy" userId="S::yarentzym@tamu.edu::b14954fa-3e6a-41ac-9a52-396e13fe3d4e" providerId="AD" clId="Web-{B184E5F3-6B73-B708-138B-6AF82C4272E6}" dt="2022-09-08T02:51:10.214" v="138" actId="20577"/>
          <ac:spMkLst>
            <pc:docMk/>
            <pc:sldMk cId="1954026684" sldId="330"/>
            <ac:spMk id="2" creationId="{F9687230-2C88-B8F5-86BD-36F53B444654}"/>
          </ac:spMkLst>
        </pc:spChg>
        <pc:spChg chg="del">
          <ac:chgData name="Magallanes, Yarentzy" userId="S::yarentzym@tamu.edu::b14954fa-3e6a-41ac-9a52-396e13fe3d4e" providerId="AD" clId="Web-{B184E5F3-6B73-B708-138B-6AF82C4272E6}" dt="2022-09-08T02:51:26.964" v="139"/>
          <ac:spMkLst>
            <pc:docMk/>
            <pc:sldMk cId="1954026684" sldId="330"/>
            <ac:spMk id="3" creationId="{B6772857-487C-6507-1140-809467A59E5A}"/>
          </ac:spMkLst>
        </pc:spChg>
        <pc:spChg chg="add del">
          <ac:chgData name="Magallanes, Yarentzy" userId="S::yarentzym@tamu.edu::b14954fa-3e6a-41ac-9a52-396e13fe3d4e" providerId="AD" clId="Web-{B184E5F3-6B73-B708-138B-6AF82C4272E6}" dt="2022-09-08T02:54:04.625" v="155"/>
          <ac:spMkLst>
            <pc:docMk/>
            <pc:sldMk cId="1954026684" sldId="330"/>
            <ac:spMk id="5" creationId="{121B1E2E-18A7-409C-FE1A-40F4E818E75A}"/>
          </ac:spMkLst>
        </pc:spChg>
        <pc:spChg chg="add mod">
          <ac:chgData name="Magallanes, Yarentzy" userId="S::yarentzym@tamu.edu::b14954fa-3e6a-41ac-9a52-396e13fe3d4e" providerId="AD" clId="Web-{B184E5F3-6B73-B708-138B-6AF82C4272E6}" dt="2022-09-08T02:54:46.048" v="160" actId="1076"/>
          <ac:spMkLst>
            <pc:docMk/>
            <pc:sldMk cId="1954026684" sldId="330"/>
            <ac:spMk id="6" creationId="{8D4BC8F2-0A59-7093-B5DC-C37C01970510}"/>
          </ac:spMkLst>
        </pc:spChg>
        <pc:spChg chg="add mod">
          <ac:chgData name="Magallanes, Yarentzy" userId="S::yarentzym@tamu.edu::b14954fa-3e6a-41ac-9a52-396e13fe3d4e" providerId="AD" clId="Web-{B184E5F3-6B73-B708-138B-6AF82C4272E6}" dt="2022-09-08T02:58:51.712" v="186" actId="20577"/>
          <ac:spMkLst>
            <pc:docMk/>
            <pc:sldMk cId="1954026684" sldId="330"/>
            <ac:spMk id="7" creationId="{E84521B4-7F7E-C8CE-9023-7AEDC58B6325}"/>
          </ac:spMkLst>
        </pc:spChg>
        <pc:picChg chg="add mod ord modCrop">
          <ac:chgData name="Magallanes, Yarentzy" userId="S::yarentzym@tamu.edu::b14954fa-3e6a-41ac-9a52-396e13fe3d4e" providerId="AD" clId="Web-{B184E5F3-6B73-B708-138B-6AF82C4272E6}" dt="2022-09-08T02:53:16.483" v="153"/>
          <ac:picMkLst>
            <pc:docMk/>
            <pc:sldMk cId="1954026684" sldId="330"/>
            <ac:picMk id="4" creationId="{AC9986DA-EDBC-7A87-66FE-008477E60380}"/>
          </ac:picMkLst>
        </pc:picChg>
      </pc:sldChg>
      <pc:sldChg chg="addSp delSp modSp new del mod modClrScheme chgLayout">
        <pc:chgData name="Magallanes, Yarentzy" userId="S::yarentzym@tamu.edu::b14954fa-3e6a-41ac-9a52-396e13fe3d4e" providerId="AD" clId="Web-{B184E5F3-6B73-B708-138B-6AF82C4272E6}" dt="2022-09-08T03:06:59.680" v="303"/>
        <pc:sldMkLst>
          <pc:docMk/>
          <pc:sldMk cId="2450694862" sldId="331"/>
        </pc:sldMkLst>
        <pc:spChg chg="mod ord">
          <ac:chgData name="Magallanes, Yarentzy" userId="S::yarentzym@tamu.edu::b14954fa-3e6a-41ac-9a52-396e13fe3d4e" providerId="AD" clId="Web-{B184E5F3-6B73-B708-138B-6AF82C4272E6}" dt="2022-09-08T03:02:40.656" v="198"/>
          <ac:spMkLst>
            <pc:docMk/>
            <pc:sldMk cId="2450694862" sldId="331"/>
            <ac:spMk id="2" creationId="{056DA317-BB31-D7B6-B5CD-35682D1E548E}"/>
          </ac:spMkLst>
        </pc:spChg>
        <pc:spChg chg="del">
          <ac:chgData name="Magallanes, Yarentzy" userId="S::yarentzym@tamu.edu::b14954fa-3e6a-41ac-9a52-396e13fe3d4e" providerId="AD" clId="Web-{B184E5F3-6B73-B708-138B-6AF82C4272E6}" dt="2022-09-08T03:02:31.937" v="196"/>
          <ac:spMkLst>
            <pc:docMk/>
            <pc:sldMk cId="2450694862" sldId="331"/>
            <ac:spMk id="3" creationId="{3E77D45B-F8B1-4861-6A05-94D2C09315CF}"/>
          </ac:spMkLst>
        </pc:spChg>
        <pc:spChg chg="add mod">
          <ac:chgData name="Magallanes, Yarentzy" userId="S::yarentzym@tamu.edu::b14954fa-3e6a-41ac-9a52-396e13fe3d4e" providerId="AD" clId="Web-{B184E5F3-6B73-B708-138B-6AF82C4272E6}" dt="2022-09-08T03:02:40.656" v="198"/>
          <ac:spMkLst>
            <pc:docMk/>
            <pc:sldMk cId="2450694862" sldId="331"/>
            <ac:spMk id="9" creationId="{AD309BF9-DC76-DCDB-D3D3-1BACC6B36A97}"/>
          </ac:spMkLst>
        </pc:spChg>
        <pc:picChg chg="add mod ord">
          <ac:chgData name="Magallanes, Yarentzy" userId="S::yarentzym@tamu.edu::b14954fa-3e6a-41ac-9a52-396e13fe3d4e" providerId="AD" clId="Web-{B184E5F3-6B73-B708-138B-6AF82C4272E6}" dt="2022-09-08T03:02:40.656" v="198"/>
          <ac:picMkLst>
            <pc:docMk/>
            <pc:sldMk cId="2450694862" sldId="331"/>
            <ac:picMk id="4" creationId="{0D481EDC-0C0E-3D58-F6A1-39E6F435811E}"/>
          </ac:picMkLst>
        </pc:picChg>
      </pc:sldChg>
      <pc:sldChg chg="addSp delSp modSp new">
        <pc:chgData name="Magallanes, Yarentzy" userId="S::yarentzym@tamu.edu::b14954fa-3e6a-41ac-9a52-396e13fe3d4e" providerId="AD" clId="Web-{B184E5F3-6B73-B708-138B-6AF82C4272E6}" dt="2022-09-08T03:07:11.914" v="304" actId="1076"/>
        <pc:sldMkLst>
          <pc:docMk/>
          <pc:sldMk cId="2978117157" sldId="332"/>
        </pc:sldMkLst>
        <pc:spChg chg="mod">
          <ac:chgData name="Magallanes, Yarentzy" userId="S::yarentzym@tamu.edu::b14954fa-3e6a-41ac-9a52-396e13fe3d4e" providerId="AD" clId="Web-{B184E5F3-6B73-B708-138B-6AF82C4272E6}" dt="2022-09-08T03:03:21.923" v="212" actId="20577"/>
          <ac:spMkLst>
            <pc:docMk/>
            <pc:sldMk cId="2978117157" sldId="332"/>
            <ac:spMk id="2" creationId="{981CFB21-96F9-3693-FE30-1C7C03341870}"/>
          </ac:spMkLst>
        </pc:spChg>
        <pc:spChg chg="mod">
          <ac:chgData name="Magallanes, Yarentzy" userId="S::yarentzym@tamu.edu::b14954fa-3e6a-41ac-9a52-396e13fe3d4e" providerId="AD" clId="Web-{B184E5F3-6B73-B708-138B-6AF82C4272E6}" dt="2022-09-08T03:06:43.351" v="300" actId="20577"/>
          <ac:spMkLst>
            <pc:docMk/>
            <pc:sldMk cId="2978117157" sldId="332"/>
            <ac:spMk id="3" creationId="{AE851ABA-9899-015C-0624-49AD1716D046}"/>
          </ac:spMkLst>
        </pc:spChg>
        <pc:spChg chg="add del">
          <ac:chgData name="Magallanes, Yarentzy" userId="S::yarentzym@tamu.edu::b14954fa-3e6a-41ac-9a52-396e13fe3d4e" providerId="AD" clId="Web-{B184E5F3-6B73-B708-138B-6AF82C4272E6}" dt="2022-09-08T03:03:14.548" v="202"/>
          <ac:spMkLst>
            <pc:docMk/>
            <pc:sldMk cId="2978117157" sldId="332"/>
            <ac:spMk id="7" creationId="{F60B1A50-2E1E-8C2B-0B36-E670D8A8EA72}"/>
          </ac:spMkLst>
        </pc:spChg>
        <pc:picChg chg="add mod modCrop">
          <ac:chgData name="Magallanes, Yarentzy" userId="S::yarentzym@tamu.edu::b14954fa-3e6a-41ac-9a52-396e13fe3d4e" providerId="AD" clId="Web-{B184E5F3-6B73-B708-138B-6AF82C4272E6}" dt="2022-09-08T03:07:11.914" v="304" actId="1076"/>
          <ac:picMkLst>
            <pc:docMk/>
            <pc:sldMk cId="2978117157" sldId="332"/>
            <ac:picMk id="5" creationId="{70FDBB36-63A9-3644-2547-6722CF0A2D7A}"/>
          </ac:picMkLst>
        </pc:picChg>
      </pc:sldChg>
    </pc:docChg>
  </pc:docChgLst>
  <pc:docChgLst>
    <pc:chgData name="Franklin, Grant" userId="S::grantdfranklin@tamu.edu::5abe4091-dd5f-473a-9aa3-6bf6dd197779" providerId="AD" clId="Web-{381FA6C2-B9D7-BB19-F308-30303BA928B4}"/>
    <pc:docChg chg="modSld">
      <pc:chgData name="Franklin, Grant" userId="S::grantdfranklin@tamu.edu::5abe4091-dd5f-473a-9aa3-6bf6dd197779" providerId="AD" clId="Web-{381FA6C2-B9D7-BB19-F308-30303BA928B4}" dt="2022-09-12T22:04:35.043" v="55" actId="20577"/>
      <pc:docMkLst>
        <pc:docMk/>
      </pc:docMkLst>
      <pc:sldChg chg="modSp">
        <pc:chgData name="Franklin, Grant" userId="S::grantdfranklin@tamu.edu::5abe4091-dd5f-473a-9aa3-6bf6dd197779" providerId="AD" clId="Web-{381FA6C2-B9D7-BB19-F308-30303BA928B4}" dt="2022-09-12T22:04:35.043" v="55" actId="20577"/>
        <pc:sldMkLst>
          <pc:docMk/>
          <pc:sldMk cId="3741792644" sldId="309"/>
        </pc:sldMkLst>
        <pc:spChg chg="mod">
          <ac:chgData name="Franklin, Grant" userId="S::grantdfranklin@tamu.edu::5abe4091-dd5f-473a-9aa3-6bf6dd197779" providerId="AD" clId="Web-{381FA6C2-B9D7-BB19-F308-30303BA928B4}" dt="2022-09-12T22:04:35.043" v="55" actId="20577"/>
          <ac:spMkLst>
            <pc:docMk/>
            <pc:sldMk cId="3741792644" sldId="309"/>
            <ac:spMk id="2" creationId="{00000000-0000-0000-0000-000000000000}"/>
          </ac:spMkLst>
        </pc:spChg>
      </pc:sldChg>
      <pc:sldChg chg="addSp delSp modSp">
        <pc:chgData name="Franklin, Grant" userId="S::grantdfranklin@tamu.edu::5abe4091-dd5f-473a-9aa3-6bf6dd197779" providerId="AD" clId="Web-{381FA6C2-B9D7-BB19-F308-30303BA928B4}" dt="2022-09-12T21:31:00.897" v="13" actId="14100"/>
        <pc:sldMkLst>
          <pc:docMk/>
          <pc:sldMk cId="1340237968" sldId="320"/>
        </pc:sldMkLst>
        <pc:spChg chg="del">
          <ac:chgData name="Franklin, Grant" userId="S::grantdfranklin@tamu.edu::5abe4091-dd5f-473a-9aa3-6bf6dd197779" providerId="AD" clId="Web-{381FA6C2-B9D7-BB19-F308-30303BA928B4}" dt="2022-09-12T21:30:26.442" v="0"/>
          <ac:spMkLst>
            <pc:docMk/>
            <pc:sldMk cId="1340237968" sldId="320"/>
            <ac:spMk id="2" creationId="{00000000-0000-0000-0000-000000000000}"/>
          </ac:spMkLst>
        </pc:spChg>
        <pc:spChg chg="del">
          <ac:chgData name="Franklin, Grant" userId="S::grantdfranklin@tamu.edu::5abe4091-dd5f-473a-9aa3-6bf6dd197779" providerId="AD" clId="Web-{381FA6C2-B9D7-BB19-F308-30303BA928B4}" dt="2022-09-12T21:30:31.067" v="1"/>
          <ac:spMkLst>
            <pc:docMk/>
            <pc:sldMk cId="1340237968" sldId="320"/>
            <ac:spMk id="88" creationId="{00000000-0000-0000-0000-000000000000}"/>
          </ac:spMkLst>
        </pc:spChg>
        <pc:picChg chg="add mod">
          <ac:chgData name="Franklin, Grant" userId="S::grantdfranklin@tamu.edu::5abe4091-dd5f-473a-9aa3-6bf6dd197779" providerId="AD" clId="Web-{381FA6C2-B9D7-BB19-F308-30303BA928B4}" dt="2022-09-12T21:31:00.897" v="13" actId="14100"/>
          <ac:picMkLst>
            <pc:docMk/>
            <pc:sldMk cId="1340237968" sldId="320"/>
            <ac:picMk id="3" creationId="{B2175A65-72DE-A4DC-9DC8-FE7AEF404AE7}"/>
          </ac:picMkLst>
        </pc:picChg>
      </pc:sldChg>
    </pc:docChg>
  </pc:docChgLst>
  <pc:docChgLst>
    <pc:chgData name="Franklin, Grant" userId="S::grantdfranklin@tamu.edu::5abe4091-dd5f-473a-9aa3-6bf6dd197779" providerId="AD" clId="Web-{E0875755-87E2-7F88-8741-A2D14FFDEA4F}"/>
    <pc:docChg chg="addSld delSld modSld sldOrd">
      <pc:chgData name="Franklin, Grant" userId="S::grantdfranklin@tamu.edu::5abe4091-dd5f-473a-9aa3-6bf6dd197779" providerId="AD" clId="Web-{E0875755-87E2-7F88-8741-A2D14FFDEA4F}" dt="2022-09-11T20:52:17.786" v="136"/>
      <pc:docMkLst>
        <pc:docMk/>
      </pc:docMkLst>
      <pc:sldChg chg="addSp delSp modSp">
        <pc:chgData name="Franklin, Grant" userId="S::grantdfranklin@tamu.edu::5abe4091-dd5f-473a-9aa3-6bf6dd197779" providerId="AD" clId="Web-{E0875755-87E2-7F88-8741-A2D14FFDEA4F}" dt="2022-09-11T20:52:17.786" v="136"/>
        <pc:sldMkLst>
          <pc:docMk/>
          <pc:sldMk cId="3741792644" sldId="309"/>
        </pc:sldMkLst>
        <pc:spChg chg="mod">
          <ac:chgData name="Franklin, Grant" userId="S::grantdfranklin@tamu.edu::5abe4091-dd5f-473a-9aa3-6bf6dd197779" providerId="AD" clId="Web-{E0875755-87E2-7F88-8741-A2D14FFDEA4F}" dt="2022-09-11T20:50:42.673" v="126" actId="1076"/>
          <ac:spMkLst>
            <pc:docMk/>
            <pc:sldMk cId="3741792644" sldId="309"/>
            <ac:spMk id="2" creationId="{00000000-0000-0000-0000-000000000000}"/>
          </ac:spMkLst>
        </pc:spChg>
        <pc:spChg chg="add del">
          <ac:chgData name="Franklin, Grant" userId="S::grantdfranklin@tamu.edu::5abe4091-dd5f-473a-9aa3-6bf6dd197779" providerId="AD" clId="Web-{E0875755-87E2-7F88-8741-A2D14FFDEA4F}" dt="2022-09-11T20:52:03.254" v="134"/>
          <ac:spMkLst>
            <pc:docMk/>
            <pc:sldMk cId="3741792644" sldId="309"/>
            <ac:spMk id="5" creationId="{0F562562-CCE9-3CA1-6644-6FA76523EF5E}"/>
          </ac:spMkLst>
        </pc:spChg>
        <pc:spChg chg="add del">
          <ac:chgData name="Franklin, Grant" userId="S::grantdfranklin@tamu.edu::5abe4091-dd5f-473a-9aa3-6bf6dd197779" providerId="AD" clId="Web-{E0875755-87E2-7F88-8741-A2D14FFDEA4F}" dt="2022-09-11T20:52:17.786" v="136"/>
          <ac:spMkLst>
            <pc:docMk/>
            <pc:sldMk cId="3741792644" sldId="309"/>
            <ac:spMk id="6" creationId="{F2CF2E0D-E1EA-0F29-F601-627D80C27B52}"/>
          </ac:spMkLst>
        </pc:spChg>
        <pc:spChg chg="del">
          <ac:chgData name="Franklin, Grant" userId="S::grantdfranklin@tamu.edu::5abe4091-dd5f-473a-9aa3-6bf6dd197779" providerId="AD" clId="Web-{E0875755-87E2-7F88-8741-A2D14FFDEA4F}" dt="2022-09-11T20:50:34.454" v="123"/>
          <ac:spMkLst>
            <pc:docMk/>
            <pc:sldMk cId="3741792644" sldId="309"/>
            <ac:spMk id="88" creationId="{00000000-0000-0000-0000-000000000000}"/>
          </ac:spMkLst>
        </pc:spChg>
        <pc:picChg chg="add mod">
          <ac:chgData name="Franklin, Grant" userId="S::grantdfranklin@tamu.edu::5abe4091-dd5f-473a-9aa3-6bf6dd197779" providerId="AD" clId="Web-{E0875755-87E2-7F88-8741-A2D14FFDEA4F}" dt="2022-09-11T20:50:50.689" v="130" actId="14100"/>
          <ac:picMkLst>
            <pc:docMk/>
            <pc:sldMk cId="3741792644" sldId="309"/>
            <ac:picMk id="3" creationId="{734453F3-52C5-CECE-B08E-78F71712532C}"/>
          </ac:picMkLst>
        </pc:picChg>
        <pc:inkChg chg="add del">
          <ac:chgData name="Franklin, Grant" userId="S::grantdfranklin@tamu.edu::5abe4091-dd5f-473a-9aa3-6bf6dd197779" providerId="AD" clId="Web-{E0875755-87E2-7F88-8741-A2D14FFDEA4F}" dt="2022-09-11T20:51:34.706" v="132"/>
          <ac:inkMkLst>
            <pc:docMk/>
            <pc:sldMk cId="3741792644" sldId="309"/>
            <ac:inkMk id="4" creationId="{B65C42E4-DF8F-0186-DE47-E5BEC0FC9060}"/>
          </ac:inkMkLst>
        </pc:inkChg>
      </pc:sldChg>
      <pc:sldChg chg="del">
        <pc:chgData name="Franklin, Grant" userId="S::grantdfranklin@tamu.edu::5abe4091-dd5f-473a-9aa3-6bf6dd197779" providerId="AD" clId="Web-{E0875755-87E2-7F88-8741-A2D14FFDEA4F}" dt="2022-09-11T20:44:30.426" v="3"/>
        <pc:sldMkLst>
          <pc:docMk/>
          <pc:sldMk cId="3906059831" sldId="314"/>
        </pc:sldMkLst>
      </pc:sldChg>
      <pc:sldChg chg="modSp">
        <pc:chgData name="Franklin, Grant" userId="S::grantdfranklin@tamu.edu::5abe4091-dd5f-473a-9aa3-6bf6dd197779" providerId="AD" clId="Web-{E0875755-87E2-7F88-8741-A2D14FFDEA4F}" dt="2022-09-11T20:48:47.153" v="121"/>
        <pc:sldMkLst>
          <pc:docMk/>
          <pc:sldMk cId="645793264" sldId="322"/>
        </pc:sldMkLst>
        <pc:graphicFrameChg chg="mod modGraphic">
          <ac:chgData name="Franklin, Grant" userId="S::grantdfranklin@tamu.edu::5abe4091-dd5f-473a-9aa3-6bf6dd197779" providerId="AD" clId="Web-{E0875755-87E2-7F88-8741-A2D14FFDEA4F}" dt="2022-09-11T20:48:47.153" v="121"/>
          <ac:graphicFrameMkLst>
            <pc:docMk/>
            <pc:sldMk cId="645793264" sldId="322"/>
            <ac:graphicFrameMk id="83" creationId="{00000000-0000-0000-0000-000000000000}"/>
          </ac:graphicFrameMkLst>
        </pc:graphicFrameChg>
      </pc:sldChg>
      <pc:sldChg chg="del">
        <pc:chgData name="Franklin, Grant" userId="S::grantdfranklin@tamu.edu::5abe4091-dd5f-473a-9aa3-6bf6dd197779" providerId="AD" clId="Web-{E0875755-87E2-7F88-8741-A2D14FFDEA4F}" dt="2022-09-11T20:44:27.847" v="2"/>
        <pc:sldMkLst>
          <pc:docMk/>
          <pc:sldMk cId="3629832347" sldId="325"/>
        </pc:sldMkLst>
      </pc:sldChg>
      <pc:sldChg chg="add ord">
        <pc:chgData name="Franklin, Grant" userId="S::grantdfranklin@tamu.edu::5abe4091-dd5f-473a-9aa3-6bf6dd197779" providerId="AD" clId="Web-{E0875755-87E2-7F88-8741-A2D14FFDEA4F}" dt="2022-09-11T20:44:24.582" v="1"/>
        <pc:sldMkLst>
          <pc:docMk/>
          <pc:sldMk cId="1043435148" sldId="335"/>
        </pc:sldMkLst>
      </pc:sldChg>
    </pc:docChg>
  </pc:docChgLst>
  <pc:docChgLst>
    <pc:chgData name="Magallanes, Yarentzy" userId="S::yarentzym@tamu.edu::b14954fa-3e6a-41ac-9a52-396e13fe3d4e" providerId="AD" clId="Web-{713AE808-899F-C8EB-C265-CB7CCED875D0}"/>
    <pc:docChg chg="mod addSld delSld modSld sldOrd">
      <pc:chgData name="Magallanes, Yarentzy" userId="S::yarentzym@tamu.edu::b14954fa-3e6a-41ac-9a52-396e13fe3d4e" providerId="AD" clId="Web-{713AE808-899F-C8EB-C265-CB7CCED875D0}" dt="2022-09-08T02:40:19.932" v="1267" actId="14100"/>
      <pc:docMkLst>
        <pc:docMk/>
      </pc:docMkLst>
      <pc:sldChg chg="del">
        <pc:chgData name="Magallanes, Yarentzy" userId="S::yarentzym@tamu.edu::b14954fa-3e6a-41ac-9a52-396e13fe3d4e" providerId="AD" clId="Web-{713AE808-899F-C8EB-C265-CB7CCED875D0}" dt="2022-09-07T23:24:44.928" v="1"/>
        <pc:sldMkLst>
          <pc:docMk/>
          <pc:sldMk cId="775211522" sldId="305"/>
        </pc:sldMkLst>
      </pc:sldChg>
      <pc:sldChg chg="del">
        <pc:chgData name="Magallanes, Yarentzy" userId="S::yarentzym@tamu.edu::b14954fa-3e6a-41ac-9a52-396e13fe3d4e" providerId="AD" clId="Web-{713AE808-899F-C8EB-C265-CB7CCED875D0}" dt="2022-09-07T23:25:39.602" v="6"/>
        <pc:sldMkLst>
          <pc:docMk/>
          <pc:sldMk cId="1248451537" sldId="306"/>
        </pc:sldMkLst>
      </pc:sldChg>
      <pc:sldChg chg="add del">
        <pc:chgData name="Magallanes, Yarentzy" userId="S::yarentzym@tamu.edu::b14954fa-3e6a-41ac-9a52-396e13fe3d4e" providerId="AD" clId="Web-{713AE808-899F-C8EB-C265-CB7CCED875D0}" dt="2022-09-07T23:28:04.746" v="86"/>
        <pc:sldMkLst>
          <pc:docMk/>
          <pc:sldMk cId="2901621305" sldId="316"/>
        </pc:sldMkLst>
      </pc:sldChg>
      <pc:sldChg chg="add addCm modCm">
        <pc:chgData name="Magallanes, Yarentzy" userId="S::yarentzym@tamu.edu::b14954fa-3e6a-41ac-9a52-396e13fe3d4e" providerId="AD" clId="Web-{713AE808-899F-C8EB-C265-CB7CCED875D0}" dt="2022-09-07T23:25:32.070" v="4"/>
        <pc:sldMkLst>
          <pc:docMk/>
          <pc:sldMk cId="1151568755" sldId="323"/>
        </pc:sldMkLst>
      </pc:sldChg>
      <pc:sldChg chg="add">
        <pc:chgData name="Magallanes, Yarentzy" userId="S::yarentzym@tamu.edu::b14954fa-3e6a-41ac-9a52-396e13fe3d4e" providerId="AD" clId="Web-{713AE808-899F-C8EB-C265-CB7CCED875D0}" dt="2022-09-07T23:25:38.352" v="5"/>
        <pc:sldMkLst>
          <pc:docMk/>
          <pc:sldMk cId="3100691448" sldId="324"/>
        </pc:sldMkLst>
      </pc:sldChg>
      <pc:sldChg chg="add">
        <pc:chgData name="Magallanes, Yarentzy" userId="S::yarentzym@tamu.edu::b14954fa-3e6a-41ac-9a52-396e13fe3d4e" providerId="AD" clId="Web-{713AE808-899F-C8EB-C265-CB7CCED875D0}" dt="2022-09-07T23:25:47.039" v="7"/>
        <pc:sldMkLst>
          <pc:docMk/>
          <pc:sldMk cId="3629832347" sldId="325"/>
        </pc:sldMkLst>
      </pc:sldChg>
      <pc:sldChg chg="modSp add ord">
        <pc:chgData name="Magallanes, Yarentzy" userId="S::yarentzym@tamu.edu::b14954fa-3e6a-41ac-9a52-396e13fe3d4e" providerId="AD" clId="Web-{713AE808-899F-C8EB-C265-CB7CCED875D0}" dt="2022-09-08T00:17:42.355" v="1255"/>
        <pc:sldMkLst>
          <pc:docMk/>
          <pc:sldMk cId="3023258790" sldId="326"/>
        </pc:sldMkLst>
        <pc:graphicFrameChg chg="mod modGraphic">
          <ac:chgData name="Magallanes, Yarentzy" userId="S::yarentzym@tamu.edu::b14954fa-3e6a-41ac-9a52-396e13fe3d4e" providerId="AD" clId="Web-{713AE808-899F-C8EB-C265-CB7CCED875D0}" dt="2022-09-08T00:17:42.355" v="1255"/>
          <ac:graphicFrameMkLst>
            <pc:docMk/>
            <pc:sldMk cId="3023258790" sldId="326"/>
            <ac:graphicFrameMk id="83" creationId="{00000000-0000-0000-0000-000000000000}"/>
          </ac:graphicFrameMkLst>
        </pc:graphicFrameChg>
      </pc:sldChg>
      <pc:sldChg chg="modSp add del">
        <pc:chgData name="Magallanes, Yarentzy" userId="S::yarentzym@tamu.edu::b14954fa-3e6a-41ac-9a52-396e13fe3d4e" providerId="AD" clId="Web-{713AE808-899F-C8EB-C265-CB7CCED875D0}" dt="2022-09-07T23:27:53.512" v="83"/>
        <pc:sldMkLst>
          <pc:docMk/>
          <pc:sldMk cId="3400488329" sldId="326"/>
        </pc:sldMkLst>
        <pc:graphicFrameChg chg="mod modGraphic">
          <ac:chgData name="Magallanes, Yarentzy" userId="S::yarentzym@tamu.edu::b14954fa-3e6a-41ac-9a52-396e13fe3d4e" providerId="AD" clId="Web-{713AE808-899F-C8EB-C265-CB7CCED875D0}" dt="2022-09-07T23:27:51.418" v="82"/>
          <ac:graphicFrameMkLst>
            <pc:docMk/>
            <pc:sldMk cId="3400488329" sldId="326"/>
            <ac:graphicFrameMk id="83" creationId="{00000000-0000-0000-0000-000000000000}"/>
          </ac:graphicFrameMkLst>
        </pc:graphicFrameChg>
      </pc:sldChg>
      <pc:sldChg chg="modSp add ord">
        <pc:chgData name="Magallanes, Yarentzy" userId="S::yarentzym@tamu.edu::b14954fa-3e6a-41ac-9a52-396e13fe3d4e" providerId="AD" clId="Web-{713AE808-899F-C8EB-C265-CB7CCED875D0}" dt="2022-09-07T23:41:26.003" v="1244"/>
        <pc:sldMkLst>
          <pc:docMk/>
          <pc:sldMk cId="1450702044" sldId="327"/>
        </pc:sldMkLst>
        <pc:graphicFrameChg chg="mod modGraphic">
          <ac:chgData name="Magallanes, Yarentzy" userId="S::yarentzym@tamu.edu::b14954fa-3e6a-41ac-9a52-396e13fe3d4e" providerId="AD" clId="Web-{713AE808-899F-C8EB-C265-CB7CCED875D0}" dt="2022-09-07T23:41:26.003" v="1244"/>
          <ac:graphicFrameMkLst>
            <pc:docMk/>
            <pc:sldMk cId="1450702044" sldId="327"/>
            <ac:graphicFrameMk id="6" creationId="{5AF18E58-135F-BAFB-117A-3F6581A5AB4D}"/>
          </ac:graphicFrameMkLst>
        </pc:graphicFrameChg>
      </pc:sldChg>
      <pc:sldChg chg="addSp delSp modSp new">
        <pc:chgData name="Magallanes, Yarentzy" userId="S::yarentzym@tamu.edu::b14954fa-3e6a-41ac-9a52-396e13fe3d4e" providerId="AD" clId="Web-{713AE808-899F-C8EB-C265-CB7CCED875D0}" dt="2022-09-08T02:40:19.932" v="1267" actId="14100"/>
        <pc:sldMkLst>
          <pc:docMk/>
          <pc:sldMk cId="958071597" sldId="328"/>
        </pc:sldMkLst>
        <pc:spChg chg="mod">
          <ac:chgData name="Magallanes, Yarentzy" userId="S::yarentzym@tamu.edu::b14954fa-3e6a-41ac-9a52-396e13fe3d4e" providerId="AD" clId="Web-{713AE808-899F-C8EB-C265-CB7CCED875D0}" dt="2022-09-07T23:42:15.817" v="1251" actId="20577"/>
          <ac:spMkLst>
            <pc:docMk/>
            <pc:sldMk cId="958071597" sldId="328"/>
            <ac:spMk id="2" creationId="{247B8EDE-306F-1BD2-B540-2B49E1274E9D}"/>
          </ac:spMkLst>
        </pc:spChg>
        <pc:spChg chg="del">
          <ac:chgData name="Magallanes, Yarentzy" userId="S::yarentzym@tamu.edu::b14954fa-3e6a-41ac-9a52-396e13fe3d4e" providerId="AD" clId="Web-{713AE808-899F-C8EB-C265-CB7CCED875D0}" dt="2022-09-08T02:34:42.060" v="1256"/>
          <ac:spMkLst>
            <pc:docMk/>
            <pc:sldMk cId="958071597" sldId="328"/>
            <ac:spMk id="3" creationId="{B75C28C8-415A-FBD5-1183-44ADAB7C1B03}"/>
          </ac:spMkLst>
        </pc:spChg>
        <pc:picChg chg="add mod ord">
          <ac:chgData name="Magallanes, Yarentzy" userId="S::yarentzym@tamu.edu::b14954fa-3e6a-41ac-9a52-396e13fe3d4e" providerId="AD" clId="Web-{713AE808-899F-C8EB-C265-CB7CCED875D0}" dt="2022-09-08T02:40:03.634" v="1265" actId="1076"/>
          <ac:picMkLst>
            <pc:docMk/>
            <pc:sldMk cId="958071597" sldId="328"/>
            <ac:picMk id="4" creationId="{1646B93B-46E1-3103-88D1-56323E8996E5}"/>
          </ac:picMkLst>
        </pc:picChg>
        <pc:picChg chg="add mod">
          <ac:chgData name="Magallanes, Yarentzy" userId="S::yarentzym@tamu.edu::b14954fa-3e6a-41ac-9a52-396e13fe3d4e" providerId="AD" clId="Web-{713AE808-899F-C8EB-C265-CB7CCED875D0}" dt="2022-09-08T02:40:19.932" v="1267" actId="14100"/>
          <ac:picMkLst>
            <pc:docMk/>
            <pc:sldMk cId="958071597" sldId="328"/>
            <ac:picMk id="5" creationId="{03A1BBB6-AD53-F67E-A623-4755B8F196F2}"/>
          </ac:picMkLst>
        </pc:picChg>
      </pc:sldChg>
    </pc:docChg>
  </pc:docChgLst>
</pc:chgInfo>
</file>

<file path=ppt/comments/modernComment_143_44A38B73.xml><?xml version="1.0" encoding="utf-8"?>
<p188:cmLst xmlns:a="http://schemas.openxmlformats.org/drawingml/2006/main" xmlns:r="http://schemas.openxmlformats.org/officeDocument/2006/relationships" xmlns:p188="http://schemas.microsoft.com/office/powerpoint/2018/8/main">
  <p188:cm id="{2A465D1F-27FA-4D56-A840-8F0046645909}" authorId="{30A40CCD-9904-29EE-286E-8AA5807CEAA3}" created="2022-09-07T23:25:17.273">
    <pc:sldMkLst xmlns:pc="http://schemas.microsoft.com/office/powerpoint/2013/main/command">
      <pc:docMk/>
      <pc:sldMk cId="1151568755" sldId="323"/>
    </pc:sldMkLst>
    <p188:txBody>
      <a:bodyPr/>
      <a:lstStyle/>
      <a:p>
        <a:r>
          <a:rPr lang="en-US"/>
          <a:t>Need to add more detail about the functions and uses of our product per last presentations feedback</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B18C991-F86D-4354-831F-75753FF02021}" type="datetimeFigureOut">
              <a:rPr lang="en-US" smtClean="0"/>
              <a:t>9/20/2022</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1BF0103-B3C6-432F-8770-4E36A8160A52}" type="slidenum">
              <a:rPr lang="en-US" smtClean="0"/>
              <a:t>‹#›</a:t>
            </a:fld>
            <a:endParaRPr lang="en-US"/>
          </a:p>
        </p:txBody>
      </p:sp>
    </p:spTree>
    <p:extLst>
      <p:ext uri="{BB962C8B-B14F-4D97-AF65-F5344CB8AC3E}">
        <p14:creationId xmlns:p14="http://schemas.microsoft.com/office/powerpoint/2010/main" val="8355834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t>Michelle</a:t>
            </a:r>
            <a:endParaRPr/>
          </a:p>
        </p:txBody>
      </p:sp>
      <p:sp>
        <p:nvSpPr>
          <p:cNvPr id="52" name="Google Shape;52;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1981731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buSzPts val="1100"/>
            </a:pPr>
            <a:r>
              <a:rPr lang="en-US">
                <a:ea typeface="Calibri"/>
                <a:cs typeface="Calibri"/>
              </a:rPr>
              <a:t>When it comes to the air conditioning unit itself I have chosen the model, Determined the best places for it to be located in the vehicle, and determined the method of </a:t>
            </a:r>
            <a:r>
              <a:rPr lang="en-US" err="1">
                <a:ea typeface="Calibri"/>
                <a:cs typeface="Calibri"/>
              </a:rPr>
              <a:t>exaust</a:t>
            </a:r>
            <a:r>
              <a:rPr lang="en-US">
                <a:ea typeface="Calibri"/>
                <a:cs typeface="Calibri"/>
              </a:rPr>
              <a:t>. This will be better illustrated in the following slide. </a:t>
            </a:r>
          </a:p>
          <a:p>
            <a:pPr>
              <a:buSzPts val="1100"/>
            </a:pPr>
            <a:endParaRPr lang="en-US">
              <a:ea typeface="Calibri"/>
              <a:cs typeface="Calibri"/>
            </a:endParaRPr>
          </a:p>
          <a:p>
            <a:pPr>
              <a:buSzPts val="1100"/>
            </a:pPr>
            <a:r>
              <a:rPr lang="en-US">
                <a:ea typeface="Calibri"/>
                <a:cs typeface="Calibri"/>
              </a:rPr>
              <a:t>My next steps include establishing communication of the MCU and the air conditioning to gain functionality such as turning it on or off, as well as setting the output temperature. </a:t>
            </a:r>
          </a:p>
        </p:txBody>
      </p:sp>
      <p:sp>
        <p:nvSpPr>
          <p:cNvPr id="80" name="Google Shape;80;p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1149926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80" name="Google Shape;80;p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1149926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c7d564a012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c7d564a01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Michelle</a:t>
            </a:r>
            <a:endParaRPr/>
          </a:p>
        </p:txBody>
      </p:sp>
    </p:spTree>
    <p:extLst>
      <p:ext uri="{BB962C8B-B14F-4D97-AF65-F5344CB8AC3E}">
        <p14:creationId xmlns:p14="http://schemas.microsoft.com/office/powerpoint/2010/main" val="20403283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c7d564a012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c7d564a01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Michelle</a:t>
            </a:r>
            <a:endParaRPr/>
          </a:p>
        </p:txBody>
      </p:sp>
    </p:spTree>
    <p:extLst>
      <p:ext uri="{BB962C8B-B14F-4D97-AF65-F5344CB8AC3E}">
        <p14:creationId xmlns:p14="http://schemas.microsoft.com/office/powerpoint/2010/main" val="17317938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7a11958be6_0_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7a11958be6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036628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***You stop at the store just to run in for a second, and leave your pet in the car with the windows “cracked.” You’re just going to grab a couple of things, so it should all be fine. However, the lines in the store are long, you found a few extra things you needed Your pet should still be okay, though… he’s only been out there for about 20-30 minutes. Right?</a:t>
            </a:r>
          </a:p>
          <a:p>
            <a:r>
              <a:rPr lang="en-US"/>
              <a:t>Wrong.</a:t>
            </a:r>
            <a:endParaRPr lang="en-US">
              <a:cs typeface="+mn-lt"/>
            </a:endParaRPr>
          </a:p>
          <a:p>
            <a:r>
              <a:rPr lang="en-US"/>
              <a:t>***A car parked outside on a sunny, 95-degree Fahrenheit day can reach temperatures of up to 117 degrees Fahrenheit in just 30 minutes. </a:t>
            </a:r>
            <a:endParaRPr lang="en-US">
              <a:cs typeface="Calibri"/>
            </a:endParaRPr>
          </a:p>
          <a:p>
            <a:r>
              <a:rPr lang="en-US"/>
              <a:t>Your quick trip to the grocery store could be the determining factor between your pets life or death. </a:t>
            </a:r>
            <a:endParaRPr lang="en-US">
              <a:cs typeface="Calibri"/>
            </a:endParaRPr>
          </a:p>
          <a:p>
            <a:r>
              <a:rPr lang="en-US"/>
              <a:t>**</a:t>
            </a:r>
            <a:r>
              <a:rPr lang="en-US" err="1"/>
              <a:t>approximatley</a:t>
            </a:r>
            <a:r>
              <a:rPr lang="en-US"/>
              <a:t> 100 dogs die from heat exhaustion a year according to the American Veterinary Medical Association.</a:t>
            </a:r>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3B40013F-DC3F-4663-B386-6B047CDD9073}" type="slidenum">
              <a:rPr lang="en-US"/>
              <a:t>2</a:t>
            </a:fld>
            <a:endParaRPr lang="en-US"/>
          </a:p>
        </p:txBody>
      </p:sp>
    </p:spTree>
    <p:extLst>
      <p:ext uri="{BB962C8B-B14F-4D97-AF65-F5344CB8AC3E}">
        <p14:creationId xmlns:p14="http://schemas.microsoft.com/office/powerpoint/2010/main" val="22918404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the chilly dogs, have created a device to keep your cabin cool while you are away and assure the safety of your pet.</a:t>
            </a:r>
          </a:p>
          <a:p>
            <a:r>
              <a:rPr lang="en-US"/>
              <a:t>***The chilly dog is a battery powered car A/C system. that can cool the inside of your vehicle without relying on the motor of your car or its battery.</a:t>
            </a:r>
            <a:endParaRPr lang="en-US">
              <a:cs typeface="Calibri"/>
            </a:endParaRPr>
          </a:p>
          <a:p>
            <a:r>
              <a:rPr lang="en-US"/>
              <a:t>***Chilly Dog users will be able to receive real time temperature reading of the ambient and cabin temperature, adjust the desired output temperature using the chilly dog phone application, and even receive alerts when the device has low battery or conditions in the cabin become unfit for the pet. </a:t>
            </a:r>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61BF0103-B3C6-432F-8770-4E36A8160A52}" type="slidenum">
              <a:rPr lang="en-US" smtClean="0"/>
              <a:t>3</a:t>
            </a:fld>
            <a:endParaRPr lang="en-US"/>
          </a:p>
        </p:txBody>
      </p:sp>
    </p:spTree>
    <p:extLst>
      <p:ext uri="{BB962C8B-B14F-4D97-AF65-F5344CB8AC3E}">
        <p14:creationId xmlns:p14="http://schemas.microsoft.com/office/powerpoint/2010/main" val="28012837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lang="en-US">
              <a:cs typeface="Calibri"/>
            </a:endParaRPr>
          </a:p>
        </p:txBody>
      </p:sp>
      <p:sp>
        <p:nvSpPr>
          <p:cNvPr id="66" name="Google Shape;66;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412497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lang="en-US">
              <a:cs typeface="Calibri"/>
            </a:endParaRPr>
          </a:p>
        </p:txBody>
      </p:sp>
      <p:sp>
        <p:nvSpPr>
          <p:cNvPr id="66" name="Google Shape;66;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522946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80" name="Google Shape;80;p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1149926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cce58aab64_3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cce58aab64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903263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cce58aab64_3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cce58aab64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903263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buSzPts val="1100"/>
            </a:pPr>
            <a:endParaRPr lang="en-US">
              <a:ea typeface="Calibri"/>
              <a:cs typeface="Calibri"/>
            </a:endParaRPr>
          </a:p>
        </p:txBody>
      </p:sp>
      <p:sp>
        <p:nvSpPr>
          <p:cNvPr id="80" name="Google Shape;80;p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11499267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rotWithShape="1">
          <a:blip r:embed="rId2" cstate="print">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3969582" y="2130425"/>
            <a:ext cx="4488617" cy="1470025"/>
          </a:xfrm>
        </p:spPr>
        <p:txBody>
          <a:bodyPr>
            <a:normAutofit/>
          </a:bodyPr>
          <a:lstStyle>
            <a:lvl1pPr algn="r">
              <a:defRPr sz="3600" b="1">
                <a:solidFill>
                  <a:schemeClr val="bg1"/>
                </a:solidFill>
              </a:defRPr>
            </a:lvl1pPr>
          </a:lstStyle>
          <a:p>
            <a:r>
              <a:rPr lang="en-US"/>
              <a:t>Click to edit Master title style</a:t>
            </a:r>
          </a:p>
        </p:txBody>
      </p:sp>
      <p:sp>
        <p:nvSpPr>
          <p:cNvPr id="3" name="Subtitle 2"/>
          <p:cNvSpPr>
            <a:spLocks noGrp="1"/>
          </p:cNvSpPr>
          <p:nvPr>
            <p:ph type="subTitle" idx="1"/>
          </p:nvPr>
        </p:nvSpPr>
        <p:spPr>
          <a:xfrm>
            <a:off x="3124200" y="3886200"/>
            <a:ext cx="5333999" cy="1752600"/>
          </a:xfrm>
        </p:spPr>
        <p:txBody>
          <a:bodyPr>
            <a:normAutofit/>
          </a:bodyPr>
          <a:lstStyle>
            <a:lvl1pPr marL="0" indent="0" algn="r">
              <a:buNone/>
              <a:defRPr sz="28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7181039F-CB0C-E14D-A7EF-3BACE2CEF4EA}" type="datetimeFigureOut">
              <a:rPr lang="en-US" smtClean="0"/>
              <a:t>9/20/2022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94265A6-8BBF-864B-863C-9248948DDB56}" type="slidenum">
              <a:rPr lang="en-US" smtClean="0"/>
              <a:t>‹#›</a:t>
            </a:fld>
            <a:endParaRPr lang="en-US"/>
          </a:p>
        </p:txBody>
      </p:sp>
    </p:spTree>
    <p:extLst>
      <p:ext uri="{BB962C8B-B14F-4D97-AF65-F5344CB8AC3E}">
        <p14:creationId xmlns:p14="http://schemas.microsoft.com/office/powerpoint/2010/main" val="14365858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blipFill rotWithShape="1">
          <a:blip r:embed="rId2" cstate="print">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1049177"/>
            <a:ext cx="8229600" cy="803756"/>
          </a:xfrm>
        </p:spPr>
        <p:txBody>
          <a:bodyPr>
            <a:normAutofit/>
          </a:bodyPr>
          <a:lstStyle>
            <a:lvl1pPr algn="ctr">
              <a:defRPr sz="3200" b="1"/>
            </a:lvl1pPr>
          </a:lstStyle>
          <a:p>
            <a:r>
              <a:rPr lang="en-US"/>
              <a:t>Click to edit Master title style</a:t>
            </a:r>
          </a:p>
        </p:txBody>
      </p:sp>
      <p:sp>
        <p:nvSpPr>
          <p:cNvPr id="3" name="Content Placeholder 2"/>
          <p:cNvSpPr>
            <a:spLocks noGrp="1"/>
          </p:cNvSpPr>
          <p:nvPr>
            <p:ph idx="1"/>
          </p:nvPr>
        </p:nvSpPr>
        <p:spPr>
          <a:xfrm>
            <a:off x="457200" y="2049270"/>
            <a:ext cx="8229600" cy="40768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181039F-CB0C-E14D-A7EF-3BACE2CEF4EA}" type="datetimeFigureOut">
              <a:rPr lang="en-US" smtClean="0"/>
              <a:t>9/20/2022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94265A6-8BBF-864B-863C-9248948DDB56}" type="slidenum">
              <a:rPr lang="en-US" smtClean="0"/>
              <a:t>‹#›</a:t>
            </a:fld>
            <a:endParaRPr lang="en-US"/>
          </a:p>
        </p:txBody>
      </p:sp>
      <p:pic>
        <p:nvPicPr>
          <p:cNvPr id="7" name="Picture 6" descr="DLCOE_logo_HWHT.pn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450851" y="234146"/>
            <a:ext cx="2443865" cy="412601"/>
          </a:xfrm>
          <a:prstGeom prst="rect">
            <a:avLst/>
          </a:prstGeom>
        </p:spPr>
      </p:pic>
    </p:spTree>
    <p:extLst>
      <p:ext uri="{BB962C8B-B14F-4D97-AF65-F5344CB8AC3E}">
        <p14:creationId xmlns:p14="http://schemas.microsoft.com/office/powerpoint/2010/main" val="36396715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975644"/>
            <a:ext cx="4038600" cy="4150519"/>
          </a:xfrm>
        </p:spPr>
        <p:txBody>
          <a:bodyPr/>
          <a:lstStyle>
            <a:lvl1pPr>
              <a:defRPr sz="24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75644"/>
            <a:ext cx="4038600" cy="4150519"/>
          </a:xfrm>
        </p:spPr>
        <p:txBody>
          <a:bodyPr/>
          <a:lstStyle>
            <a:lvl1pPr>
              <a:defRPr sz="24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181039F-CB0C-E14D-A7EF-3BACE2CEF4EA}" type="datetimeFigureOut">
              <a:rPr lang="en-US" smtClean="0"/>
              <a:t>9/20/2022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94265A6-8BBF-864B-863C-9248948DDB56}" type="slidenum">
              <a:rPr lang="en-US" smtClean="0"/>
              <a:t>‹#›</a:t>
            </a:fld>
            <a:endParaRPr lang="en-US"/>
          </a:p>
        </p:txBody>
      </p:sp>
      <p:sp>
        <p:nvSpPr>
          <p:cNvPr id="8" name="Title 1"/>
          <p:cNvSpPr>
            <a:spLocks noGrp="1"/>
          </p:cNvSpPr>
          <p:nvPr>
            <p:ph type="title"/>
          </p:nvPr>
        </p:nvSpPr>
        <p:spPr>
          <a:xfrm>
            <a:off x="457200" y="1049177"/>
            <a:ext cx="8229600" cy="803756"/>
          </a:xfrm>
        </p:spPr>
        <p:txBody>
          <a:bodyPr>
            <a:normAutofit/>
          </a:bodyPr>
          <a:lstStyle>
            <a:lvl1pPr algn="ctr">
              <a:defRPr sz="3200" b="1"/>
            </a:lvl1pPr>
          </a:lstStyle>
          <a:p>
            <a:r>
              <a:rPr lang="en-US"/>
              <a:t>Click to edit Master title style</a:t>
            </a:r>
          </a:p>
        </p:txBody>
      </p:sp>
    </p:spTree>
    <p:extLst>
      <p:ext uri="{BB962C8B-B14F-4D97-AF65-F5344CB8AC3E}">
        <p14:creationId xmlns:p14="http://schemas.microsoft.com/office/powerpoint/2010/main" val="22016851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900649"/>
            <a:ext cx="8229600" cy="1143000"/>
          </a:xfrm>
        </p:spPr>
        <p:txBody>
          <a:bodyPr>
            <a:normAutofit/>
          </a:bodyPr>
          <a:lstStyle>
            <a:lvl1pPr>
              <a:defRPr sz="4000" b="1"/>
            </a:lvl1pPr>
          </a:lstStyle>
          <a:p>
            <a:r>
              <a:rPr lang="en-US"/>
              <a:t>Click to edit Master title style</a:t>
            </a:r>
          </a:p>
        </p:txBody>
      </p:sp>
      <p:sp>
        <p:nvSpPr>
          <p:cNvPr id="3" name="Date Placeholder 2"/>
          <p:cNvSpPr>
            <a:spLocks noGrp="1"/>
          </p:cNvSpPr>
          <p:nvPr>
            <p:ph type="dt" sz="half" idx="10"/>
          </p:nvPr>
        </p:nvSpPr>
        <p:spPr/>
        <p:txBody>
          <a:bodyPr/>
          <a:lstStyle/>
          <a:p>
            <a:fld id="{7181039F-CB0C-E14D-A7EF-3BACE2CEF4EA}" type="datetimeFigureOut">
              <a:rPr lang="en-US" smtClean="0"/>
              <a:t>9/20/2022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94265A6-8BBF-864B-863C-9248948DDB56}" type="slidenum">
              <a:rPr lang="en-US" smtClean="0"/>
              <a:t>‹#›</a:t>
            </a:fld>
            <a:endParaRPr lang="en-US"/>
          </a:p>
        </p:txBody>
      </p:sp>
    </p:spTree>
    <p:extLst>
      <p:ext uri="{BB962C8B-B14F-4D97-AF65-F5344CB8AC3E}">
        <p14:creationId xmlns:p14="http://schemas.microsoft.com/office/powerpoint/2010/main" val="22524932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1066968"/>
            <a:ext cx="3008313" cy="736881"/>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1073720"/>
            <a:ext cx="5111750" cy="5052443"/>
          </a:xfrm>
        </p:spPr>
        <p:txBody>
          <a:bodyPr/>
          <a:lstStyle>
            <a:lvl1pPr>
              <a:defRPr sz="2800" b="1"/>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803850"/>
            <a:ext cx="3008313" cy="4322314"/>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181039F-CB0C-E14D-A7EF-3BACE2CEF4EA}" type="datetimeFigureOut">
              <a:rPr lang="en-US" smtClean="0"/>
              <a:t>9/20/2022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94265A6-8BBF-864B-863C-9248948DDB56}" type="slidenum">
              <a:rPr lang="en-US" smtClean="0"/>
              <a:t>‹#›</a:t>
            </a:fld>
            <a:endParaRPr lang="en-US"/>
          </a:p>
        </p:txBody>
      </p:sp>
    </p:spTree>
    <p:extLst>
      <p:ext uri="{BB962C8B-B14F-4D97-AF65-F5344CB8AC3E}">
        <p14:creationId xmlns:p14="http://schemas.microsoft.com/office/powerpoint/2010/main" val="26352638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1196430"/>
            <a:ext cx="2573672" cy="566738"/>
          </a:xfrm>
        </p:spPr>
        <p:txBody>
          <a:bodyPr anchor="b">
            <a:noAutofit/>
          </a:bodyPr>
          <a:lstStyle>
            <a:lvl1pPr algn="l">
              <a:defRPr sz="1800" b="1"/>
            </a:lvl1pPr>
          </a:lstStyle>
          <a:p>
            <a:r>
              <a:rPr lang="en-US"/>
              <a:t>Click to edit Master title style</a:t>
            </a:r>
          </a:p>
        </p:txBody>
      </p:sp>
      <p:sp>
        <p:nvSpPr>
          <p:cNvPr id="3" name="Picture Placeholder 2"/>
          <p:cNvSpPr>
            <a:spLocks noGrp="1"/>
          </p:cNvSpPr>
          <p:nvPr>
            <p:ph type="pic" idx="1"/>
          </p:nvPr>
        </p:nvSpPr>
        <p:spPr>
          <a:xfrm>
            <a:off x="3200400" y="1196430"/>
            <a:ext cx="5486400" cy="4850287"/>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457200" y="1768043"/>
            <a:ext cx="2573672" cy="427867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181039F-CB0C-E14D-A7EF-3BACE2CEF4EA}" type="datetimeFigureOut">
              <a:rPr lang="en-US" smtClean="0"/>
              <a:t>9/20/2022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94265A6-8BBF-864B-863C-9248948DDB56}" type="slidenum">
              <a:rPr lang="en-US" smtClean="0"/>
              <a:t>‹#›</a:t>
            </a:fld>
            <a:endParaRPr lang="en-US"/>
          </a:p>
        </p:txBody>
      </p:sp>
    </p:spTree>
    <p:extLst>
      <p:ext uri="{BB962C8B-B14F-4D97-AF65-F5344CB8AC3E}">
        <p14:creationId xmlns:p14="http://schemas.microsoft.com/office/powerpoint/2010/main" val="160872262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181039F-CB0C-E14D-A7EF-3BACE2CEF4EA}" type="datetimeFigureOut">
              <a:rPr lang="en-US" smtClean="0"/>
              <a:t>9/20/2022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94265A6-8BBF-864B-863C-9248948DDB56}" type="slidenum">
              <a:rPr lang="en-US" smtClean="0"/>
              <a:t>‹#›</a:t>
            </a:fld>
            <a:endParaRPr lang="en-US"/>
          </a:p>
        </p:txBody>
      </p:sp>
    </p:spTree>
    <p:extLst>
      <p:ext uri="{BB962C8B-B14F-4D97-AF65-F5344CB8AC3E}">
        <p14:creationId xmlns:p14="http://schemas.microsoft.com/office/powerpoint/2010/main" val="211316682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4" r:id="rId4"/>
    <p:sldLayoutId id="2147483656" r:id="rId5"/>
    <p:sldLayoutId id="2147483657" r:id="rId6"/>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3" Type="http://schemas.microsoft.com/office/2018/10/relationships/comments" Target="../comments/modernComment_143_44A38B73.xm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
          <p:cNvSpPr txBox="1">
            <a:spLocks noGrp="1"/>
          </p:cNvSpPr>
          <p:nvPr>
            <p:ph type="ctrTitle"/>
          </p:nvPr>
        </p:nvSpPr>
        <p:spPr>
          <a:xfrm>
            <a:off x="1619250" y="3814625"/>
            <a:ext cx="7302600" cy="2296800"/>
          </a:xfrm>
          <a:prstGeom prst="rect">
            <a:avLst/>
          </a:prstGeom>
          <a:noFill/>
          <a:ln>
            <a:noFill/>
          </a:ln>
        </p:spPr>
        <p:txBody>
          <a:bodyPr spcFirstLastPara="1" wrap="square" lIns="91425" tIns="45700" rIns="91425" bIns="45700" anchor="ctr" anchorCtr="0">
            <a:normAutofit fontScale="90000"/>
          </a:bodyPr>
          <a:lstStyle/>
          <a:p>
            <a:pPr>
              <a:spcBef>
                <a:spcPts val="0"/>
              </a:spcBef>
              <a:buClr>
                <a:schemeClr val="lt1"/>
              </a:buClr>
              <a:buSzPts val="3600"/>
            </a:pPr>
            <a:r>
              <a:rPr lang="en-US"/>
              <a:t>Team 31: Chilly Dog</a:t>
            </a:r>
            <a:endParaRPr/>
          </a:p>
          <a:p>
            <a:pPr>
              <a:spcBef>
                <a:spcPts val="0"/>
              </a:spcBef>
              <a:buClr>
                <a:schemeClr val="lt1"/>
              </a:buClr>
              <a:buSzPts val="3600"/>
              <a:buFont typeface="Arial"/>
            </a:pPr>
            <a:r>
              <a:rPr lang="en-US"/>
              <a:t>Bi-Weekly Update 2</a:t>
            </a:r>
            <a:br>
              <a:rPr lang="en-US">
                <a:cs typeface="Arial"/>
              </a:rPr>
            </a:br>
            <a:br>
              <a:rPr lang="en-US"/>
            </a:br>
            <a:r>
              <a:rPr lang="en-US" sz="2450"/>
              <a:t>Grant Franklin</a:t>
            </a:r>
            <a:br>
              <a:rPr lang="en-US" sz="2450">
                <a:cs typeface="Arial"/>
              </a:rPr>
            </a:br>
            <a:r>
              <a:rPr lang="en-US" sz="2450"/>
              <a:t>Martin Rennaker</a:t>
            </a:r>
            <a:br>
              <a:rPr lang="en-US" sz="2450">
                <a:cs typeface="Arial"/>
              </a:rPr>
            </a:br>
            <a:r>
              <a:rPr lang="en-US" sz="2450" err="1">
                <a:ea typeface="+mj-lt"/>
                <a:cs typeface="+mj-lt"/>
              </a:rPr>
              <a:t>Yarentzy</a:t>
            </a:r>
            <a:r>
              <a:rPr lang="en-US" sz="2450">
                <a:ea typeface="+mj-lt"/>
                <a:cs typeface="+mj-lt"/>
              </a:rPr>
              <a:t> Magallanes</a:t>
            </a:r>
            <a:br>
              <a:rPr lang="en-US" sz="2450">
                <a:cs typeface="Arial"/>
              </a:rPr>
            </a:br>
            <a:br>
              <a:rPr lang="en-US" sz="2450"/>
            </a:br>
            <a:r>
              <a:rPr lang="en-US" sz="2450"/>
              <a:t>Sponsor: </a:t>
            </a:r>
            <a:r>
              <a:rPr lang="en-US" sz="2450" b="0"/>
              <a:t>Rohith Kumar</a:t>
            </a:r>
            <a:br>
              <a:rPr lang="en-US" sz="2450" b="0"/>
            </a:br>
            <a:r>
              <a:rPr lang="en-US" sz="2450"/>
              <a:t>TA: </a:t>
            </a:r>
            <a:r>
              <a:rPr lang="en-US" sz="2450" b="0"/>
              <a:t>Rohith Kumar</a:t>
            </a:r>
            <a:br>
              <a:rPr lang="en-US" sz="2450" b="0"/>
            </a:br>
            <a:endParaRPr sz="2455">
              <a:cs typeface="Arial"/>
            </a:endParaRPr>
          </a:p>
        </p:txBody>
      </p:sp>
      <p:sp>
        <p:nvSpPr>
          <p:cNvPr id="55" name="Google Shape;55;p1"/>
          <p:cNvSpPr/>
          <p:nvPr/>
        </p:nvSpPr>
        <p:spPr>
          <a:xfrm>
            <a:off x="0" y="0"/>
            <a:ext cx="6111425" cy="6111425"/>
          </a:xfrm>
          <a:prstGeom prst="diagStripe">
            <a:avLst>
              <a:gd name="adj" fmla="val 28990"/>
            </a:avLst>
          </a:prstGeom>
          <a:blipFill rotWithShape="1">
            <a:blip r:embed="rId3">
              <a:alphaModFix/>
            </a:blip>
            <a:stretch>
              <a:fillRect/>
            </a:stretch>
          </a:blipFill>
          <a:ln>
            <a:noFill/>
          </a:ln>
          <a:effectLst>
            <a:outerShdw blurRad="193675" dist="23000" dir="5400000" rotWithShape="0">
              <a:srgbClr val="000000">
                <a:alpha val="6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pic>
        <p:nvPicPr>
          <p:cNvPr id="56" name="Google Shape;56;p1" descr="DLCOE_logo_HWHT.png"/>
          <p:cNvPicPr preferRelativeResize="0"/>
          <p:nvPr/>
        </p:nvPicPr>
        <p:blipFill rotWithShape="1">
          <a:blip r:embed="rId4">
            <a:alphaModFix/>
          </a:blip>
          <a:srcRect/>
          <a:stretch/>
        </p:blipFill>
        <p:spPr>
          <a:xfrm>
            <a:off x="5344000" y="1105318"/>
            <a:ext cx="3114199" cy="525774"/>
          </a:xfrm>
          <a:prstGeom prst="rect">
            <a:avLst/>
          </a:prstGeom>
          <a:noFill/>
          <a:ln>
            <a:noFill/>
          </a:ln>
        </p:spPr>
      </p:pic>
    </p:spTree>
    <p:extLst>
      <p:ext uri="{BB962C8B-B14F-4D97-AF65-F5344CB8AC3E}">
        <p14:creationId xmlns:p14="http://schemas.microsoft.com/office/powerpoint/2010/main" val="34823358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7B8EDE-306F-1BD2-B540-2B49E1274E9D}"/>
              </a:ext>
            </a:extLst>
          </p:cNvPr>
          <p:cNvSpPr>
            <a:spLocks noGrp="1"/>
          </p:cNvSpPr>
          <p:nvPr>
            <p:ph type="title"/>
          </p:nvPr>
        </p:nvSpPr>
        <p:spPr/>
        <p:txBody>
          <a:bodyPr/>
          <a:lstStyle/>
          <a:p>
            <a:r>
              <a:rPr lang="en-US">
                <a:cs typeface="Arial"/>
              </a:rPr>
              <a:t>Testing Sensor 1</a:t>
            </a:r>
            <a:endParaRPr lang="en-US"/>
          </a:p>
        </p:txBody>
      </p:sp>
      <p:pic>
        <p:nvPicPr>
          <p:cNvPr id="4" name="Picture 4" descr="Graphical user interface, text, application, table&#10;&#10;Description automatically generated">
            <a:extLst>
              <a:ext uri="{FF2B5EF4-FFF2-40B4-BE49-F238E27FC236}">
                <a16:creationId xmlns:a16="http://schemas.microsoft.com/office/drawing/2014/main" id="{1646B93B-46E1-3103-88D1-56323E8996E5}"/>
              </a:ext>
            </a:extLst>
          </p:cNvPr>
          <p:cNvPicPr>
            <a:picLocks noGrp="1" noChangeAspect="1"/>
          </p:cNvPicPr>
          <p:nvPr>
            <p:ph idx="1"/>
          </p:nvPr>
        </p:nvPicPr>
        <p:blipFill>
          <a:blip r:embed="rId2"/>
          <a:stretch>
            <a:fillRect/>
          </a:stretch>
        </p:blipFill>
        <p:spPr>
          <a:xfrm>
            <a:off x="1519466" y="1703355"/>
            <a:ext cx="6112581" cy="5157341"/>
          </a:xfrm>
        </p:spPr>
      </p:pic>
      <p:pic>
        <p:nvPicPr>
          <p:cNvPr id="5" name="Picture 5">
            <a:extLst>
              <a:ext uri="{FF2B5EF4-FFF2-40B4-BE49-F238E27FC236}">
                <a16:creationId xmlns:a16="http://schemas.microsoft.com/office/drawing/2014/main" id="{03A1BBB6-AD53-F67E-A623-4755B8F196F2}"/>
              </a:ext>
            </a:extLst>
          </p:cNvPr>
          <p:cNvPicPr>
            <a:picLocks noChangeAspect="1"/>
          </p:cNvPicPr>
          <p:nvPr/>
        </p:nvPicPr>
        <p:blipFill>
          <a:blip r:embed="rId3"/>
          <a:stretch>
            <a:fillRect/>
          </a:stretch>
        </p:blipFill>
        <p:spPr>
          <a:xfrm>
            <a:off x="1523573" y="2244631"/>
            <a:ext cx="933450" cy="4393157"/>
          </a:xfrm>
          <a:prstGeom prst="rect">
            <a:avLst/>
          </a:prstGeom>
        </p:spPr>
      </p:pic>
      <p:cxnSp>
        <p:nvCxnSpPr>
          <p:cNvPr id="3" name="Straight Arrow Connector 2">
            <a:extLst>
              <a:ext uri="{FF2B5EF4-FFF2-40B4-BE49-F238E27FC236}">
                <a16:creationId xmlns:a16="http://schemas.microsoft.com/office/drawing/2014/main" id="{C9B3C1FF-28E7-BD33-0634-885F2C9BF492}"/>
              </a:ext>
            </a:extLst>
          </p:cNvPr>
          <p:cNvCxnSpPr/>
          <p:nvPr/>
        </p:nvCxnSpPr>
        <p:spPr>
          <a:xfrm flipH="1" flipV="1">
            <a:off x="5902035" y="2296391"/>
            <a:ext cx="1974273" cy="1039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95AFC963-7BFA-9977-DA78-126C9A9CF207}"/>
              </a:ext>
            </a:extLst>
          </p:cNvPr>
          <p:cNvSpPr txBox="1"/>
          <p:nvPr/>
        </p:nvSpPr>
        <p:spPr>
          <a:xfrm>
            <a:off x="7899170" y="2044931"/>
            <a:ext cx="1236518"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a:cs typeface="Arial"/>
              </a:rPr>
              <a:t>Ambient Temperature</a:t>
            </a:r>
          </a:p>
        </p:txBody>
      </p:sp>
      <p:cxnSp>
        <p:nvCxnSpPr>
          <p:cNvPr id="7" name="Straight Arrow Connector 6">
            <a:extLst>
              <a:ext uri="{FF2B5EF4-FFF2-40B4-BE49-F238E27FC236}">
                <a16:creationId xmlns:a16="http://schemas.microsoft.com/office/drawing/2014/main" id="{68983479-8FD8-0087-571D-5BDD9D34DA4F}"/>
              </a:ext>
            </a:extLst>
          </p:cNvPr>
          <p:cNvCxnSpPr>
            <a:cxnSpLocks/>
          </p:cNvCxnSpPr>
          <p:nvPr/>
        </p:nvCxnSpPr>
        <p:spPr>
          <a:xfrm flipH="1" flipV="1">
            <a:off x="5902034" y="3106881"/>
            <a:ext cx="1974273" cy="1039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50FB0F96-711C-1877-38BC-802446B2CC54}"/>
              </a:ext>
            </a:extLst>
          </p:cNvPr>
          <p:cNvSpPr txBox="1"/>
          <p:nvPr/>
        </p:nvSpPr>
        <p:spPr>
          <a:xfrm>
            <a:off x="7878388" y="2855421"/>
            <a:ext cx="1330036"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a:cs typeface="Arial"/>
              </a:rPr>
              <a:t>Begin blowing hot air</a:t>
            </a:r>
          </a:p>
        </p:txBody>
      </p:sp>
      <p:cxnSp>
        <p:nvCxnSpPr>
          <p:cNvPr id="9" name="Straight Arrow Connector 8">
            <a:extLst>
              <a:ext uri="{FF2B5EF4-FFF2-40B4-BE49-F238E27FC236}">
                <a16:creationId xmlns:a16="http://schemas.microsoft.com/office/drawing/2014/main" id="{4292B41E-4F12-3445-284E-6697E5CB9A7F}"/>
              </a:ext>
            </a:extLst>
          </p:cNvPr>
          <p:cNvCxnSpPr>
            <a:cxnSpLocks/>
          </p:cNvCxnSpPr>
          <p:nvPr/>
        </p:nvCxnSpPr>
        <p:spPr>
          <a:xfrm flipH="1" flipV="1">
            <a:off x="5902033" y="3823853"/>
            <a:ext cx="1974273" cy="1039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E5EC6588-F680-8D3E-56CC-4395B3A9414F}"/>
              </a:ext>
            </a:extLst>
          </p:cNvPr>
          <p:cNvSpPr txBox="1"/>
          <p:nvPr/>
        </p:nvSpPr>
        <p:spPr>
          <a:xfrm>
            <a:off x="7899169" y="3572393"/>
            <a:ext cx="1330036"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a:cs typeface="Arial"/>
              </a:rPr>
              <a:t>Stop blowing hot air</a:t>
            </a:r>
          </a:p>
        </p:txBody>
      </p:sp>
    </p:spTree>
    <p:extLst>
      <p:ext uri="{BB962C8B-B14F-4D97-AF65-F5344CB8AC3E}">
        <p14:creationId xmlns:p14="http://schemas.microsoft.com/office/powerpoint/2010/main" val="9580715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C945C0-F2FE-4BDE-480D-D39DC7FDBE0C}"/>
              </a:ext>
            </a:extLst>
          </p:cNvPr>
          <p:cNvSpPr>
            <a:spLocks noGrp="1"/>
          </p:cNvSpPr>
          <p:nvPr>
            <p:ph type="title"/>
          </p:nvPr>
        </p:nvSpPr>
        <p:spPr/>
        <p:txBody>
          <a:bodyPr/>
          <a:lstStyle/>
          <a:p>
            <a:r>
              <a:rPr lang="en-US">
                <a:cs typeface="Arial"/>
              </a:rPr>
              <a:t>Testing Sensor 2</a:t>
            </a:r>
            <a:endParaRPr lang="en-US"/>
          </a:p>
        </p:txBody>
      </p:sp>
      <p:pic>
        <p:nvPicPr>
          <p:cNvPr id="4" name="Picture 4" descr="Graphical user interface, text, table&#10;&#10;Description automatically generated">
            <a:extLst>
              <a:ext uri="{FF2B5EF4-FFF2-40B4-BE49-F238E27FC236}">
                <a16:creationId xmlns:a16="http://schemas.microsoft.com/office/drawing/2014/main" id="{7608E2E6-9BA5-BF30-6850-407B2A45FD0C}"/>
              </a:ext>
            </a:extLst>
          </p:cNvPr>
          <p:cNvPicPr>
            <a:picLocks noGrp="1" noChangeAspect="1"/>
          </p:cNvPicPr>
          <p:nvPr>
            <p:ph idx="1"/>
          </p:nvPr>
        </p:nvPicPr>
        <p:blipFill>
          <a:blip r:embed="rId2"/>
          <a:stretch>
            <a:fillRect/>
          </a:stretch>
        </p:blipFill>
        <p:spPr>
          <a:xfrm>
            <a:off x="1540382" y="1716762"/>
            <a:ext cx="6063237" cy="5136765"/>
          </a:xfrm>
        </p:spPr>
      </p:pic>
      <p:cxnSp>
        <p:nvCxnSpPr>
          <p:cNvPr id="6" name="Straight Arrow Connector 5">
            <a:extLst>
              <a:ext uri="{FF2B5EF4-FFF2-40B4-BE49-F238E27FC236}">
                <a16:creationId xmlns:a16="http://schemas.microsoft.com/office/drawing/2014/main" id="{15A17183-3B1C-552A-D5D9-4E124B1BF168}"/>
              </a:ext>
            </a:extLst>
          </p:cNvPr>
          <p:cNvCxnSpPr/>
          <p:nvPr/>
        </p:nvCxnSpPr>
        <p:spPr>
          <a:xfrm flipH="1" flipV="1">
            <a:off x="5902035" y="2337955"/>
            <a:ext cx="1974273" cy="1039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 name="Straight Arrow Connector 7">
            <a:extLst>
              <a:ext uri="{FF2B5EF4-FFF2-40B4-BE49-F238E27FC236}">
                <a16:creationId xmlns:a16="http://schemas.microsoft.com/office/drawing/2014/main" id="{4294F94E-8B69-5185-EE4A-E9F464E6250E}"/>
              </a:ext>
            </a:extLst>
          </p:cNvPr>
          <p:cNvCxnSpPr>
            <a:cxnSpLocks/>
          </p:cNvCxnSpPr>
          <p:nvPr/>
        </p:nvCxnSpPr>
        <p:spPr>
          <a:xfrm flipH="1" flipV="1">
            <a:off x="5902034" y="2743199"/>
            <a:ext cx="1974273" cy="1039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CB889EC8-D533-1C6D-2E74-511BD54EA6A3}"/>
              </a:ext>
            </a:extLst>
          </p:cNvPr>
          <p:cNvCxnSpPr>
            <a:cxnSpLocks/>
          </p:cNvCxnSpPr>
          <p:nvPr/>
        </p:nvCxnSpPr>
        <p:spPr>
          <a:xfrm flipH="1" flipV="1">
            <a:off x="5922815" y="3626426"/>
            <a:ext cx="1974273" cy="1039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A2AEC4E6-F697-9D90-BEB6-36C6878C3BD9}"/>
              </a:ext>
            </a:extLst>
          </p:cNvPr>
          <p:cNvSpPr txBox="1"/>
          <p:nvPr/>
        </p:nvSpPr>
        <p:spPr>
          <a:xfrm>
            <a:off x="7899170" y="2044931"/>
            <a:ext cx="1236518"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a:cs typeface="Arial"/>
              </a:rPr>
              <a:t>Ambient Temperature</a:t>
            </a:r>
          </a:p>
        </p:txBody>
      </p:sp>
      <p:sp>
        <p:nvSpPr>
          <p:cNvPr id="14" name="TextBox 13">
            <a:extLst>
              <a:ext uri="{FF2B5EF4-FFF2-40B4-BE49-F238E27FC236}">
                <a16:creationId xmlns:a16="http://schemas.microsoft.com/office/drawing/2014/main" id="{DBE1CB8B-1AAE-A080-7ACE-A491073EC425}"/>
              </a:ext>
            </a:extLst>
          </p:cNvPr>
          <p:cNvSpPr txBox="1"/>
          <p:nvPr/>
        </p:nvSpPr>
        <p:spPr>
          <a:xfrm>
            <a:off x="7878388" y="2595648"/>
            <a:ext cx="1330036"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a:cs typeface="Arial"/>
              </a:rPr>
              <a:t>Begin blowing hot air</a:t>
            </a:r>
          </a:p>
        </p:txBody>
      </p:sp>
      <p:sp>
        <p:nvSpPr>
          <p:cNvPr id="16" name="TextBox 15">
            <a:extLst>
              <a:ext uri="{FF2B5EF4-FFF2-40B4-BE49-F238E27FC236}">
                <a16:creationId xmlns:a16="http://schemas.microsoft.com/office/drawing/2014/main" id="{ABCA9AAD-325A-94DF-B1D7-DDD50F8863BD}"/>
              </a:ext>
            </a:extLst>
          </p:cNvPr>
          <p:cNvSpPr txBox="1"/>
          <p:nvPr/>
        </p:nvSpPr>
        <p:spPr>
          <a:xfrm>
            <a:off x="7899169" y="3426920"/>
            <a:ext cx="1330036"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a:cs typeface="Arial"/>
              </a:rPr>
              <a:t>Stop blowing hot air</a:t>
            </a:r>
          </a:p>
        </p:txBody>
      </p:sp>
      <p:pic>
        <p:nvPicPr>
          <p:cNvPr id="18" name="Picture 5">
            <a:extLst>
              <a:ext uri="{FF2B5EF4-FFF2-40B4-BE49-F238E27FC236}">
                <a16:creationId xmlns:a16="http://schemas.microsoft.com/office/drawing/2014/main" id="{553A1D12-603D-1E9D-A3C8-951D8310A0DF}"/>
              </a:ext>
            </a:extLst>
          </p:cNvPr>
          <p:cNvPicPr>
            <a:picLocks noChangeAspect="1"/>
          </p:cNvPicPr>
          <p:nvPr/>
        </p:nvPicPr>
        <p:blipFill>
          <a:blip r:embed="rId3"/>
          <a:stretch>
            <a:fillRect/>
          </a:stretch>
        </p:blipFill>
        <p:spPr>
          <a:xfrm>
            <a:off x="1544355" y="2306976"/>
            <a:ext cx="933450" cy="4341203"/>
          </a:xfrm>
          <a:prstGeom prst="rect">
            <a:avLst/>
          </a:prstGeom>
        </p:spPr>
      </p:pic>
    </p:spTree>
    <p:extLst>
      <p:ext uri="{BB962C8B-B14F-4D97-AF65-F5344CB8AC3E}">
        <p14:creationId xmlns:p14="http://schemas.microsoft.com/office/powerpoint/2010/main" val="31392008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687230-2C88-B8F5-86BD-36F53B444654}"/>
              </a:ext>
            </a:extLst>
          </p:cNvPr>
          <p:cNvSpPr>
            <a:spLocks noGrp="1"/>
          </p:cNvSpPr>
          <p:nvPr>
            <p:ph type="title"/>
          </p:nvPr>
        </p:nvSpPr>
        <p:spPr/>
        <p:txBody>
          <a:bodyPr/>
          <a:lstStyle/>
          <a:p>
            <a:r>
              <a:rPr lang="en-US">
                <a:cs typeface="Arial"/>
              </a:rPr>
              <a:t>Testing Both Sensors</a:t>
            </a:r>
            <a:endParaRPr lang="en-US"/>
          </a:p>
        </p:txBody>
      </p:sp>
      <p:pic>
        <p:nvPicPr>
          <p:cNvPr id="4" name="Picture 4" descr="Table&#10;&#10;Description automatically generated">
            <a:extLst>
              <a:ext uri="{FF2B5EF4-FFF2-40B4-BE49-F238E27FC236}">
                <a16:creationId xmlns:a16="http://schemas.microsoft.com/office/drawing/2014/main" id="{AC9986DA-EDBC-7A87-66FE-008477E60380}"/>
              </a:ext>
            </a:extLst>
          </p:cNvPr>
          <p:cNvPicPr>
            <a:picLocks noGrp="1" noChangeAspect="1"/>
          </p:cNvPicPr>
          <p:nvPr>
            <p:ph idx="1"/>
          </p:nvPr>
        </p:nvPicPr>
        <p:blipFill rotWithShape="1">
          <a:blip r:embed="rId2"/>
          <a:srcRect r="-419" b="40109"/>
          <a:stretch/>
        </p:blipFill>
        <p:spPr>
          <a:xfrm>
            <a:off x="2048058" y="1799888"/>
            <a:ext cx="4983866" cy="4563451"/>
          </a:xfrm>
        </p:spPr>
      </p:pic>
      <p:sp>
        <p:nvSpPr>
          <p:cNvPr id="6" name="Right Brace 5">
            <a:extLst>
              <a:ext uri="{FF2B5EF4-FFF2-40B4-BE49-F238E27FC236}">
                <a16:creationId xmlns:a16="http://schemas.microsoft.com/office/drawing/2014/main" id="{8D4BC8F2-0A59-7093-B5DC-C37C01970510}"/>
              </a:ext>
            </a:extLst>
          </p:cNvPr>
          <p:cNvSpPr/>
          <p:nvPr/>
        </p:nvSpPr>
        <p:spPr>
          <a:xfrm>
            <a:off x="4325425" y="3270539"/>
            <a:ext cx="155447" cy="218209"/>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 name="TextBox 6">
            <a:extLst>
              <a:ext uri="{FF2B5EF4-FFF2-40B4-BE49-F238E27FC236}">
                <a16:creationId xmlns:a16="http://schemas.microsoft.com/office/drawing/2014/main" id="{E84521B4-7F7E-C8CE-9023-7AEDC58B6325}"/>
              </a:ext>
            </a:extLst>
          </p:cNvPr>
          <p:cNvSpPr txBox="1"/>
          <p:nvPr/>
        </p:nvSpPr>
        <p:spPr>
          <a:xfrm>
            <a:off x="4567843" y="3208712"/>
            <a:ext cx="1995054"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cs typeface="Arial"/>
              </a:rPr>
              <a:t>Difference of 0.1</a:t>
            </a:r>
            <a:r>
              <a:rPr lang="en-US" sz="1400">
                <a:ea typeface="+mn-lt"/>
                <a:cs typeface="+mn-lt"/>
              </a:rPr>
              <a:t>°C</a:t>
            </a:r>
            <a:endParaRPr lang="en-US" sz="1400"/>
          </a:p>
        </p:txBody>
      </p:sp>
    </p:spTree>
    <p:extLst>
      <p:ext uri="{BB962C8B-B14F-4D97-AF65-F5344CB8AC3E}">
        <p14:creationId xmlns:p14="http://schemas.microsoft.com/office/powerpoint/2010/main" val="19540266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9E4CB0-3520-09EB-B968-A6B01EDB6443}"/>
              </a:ext>
            </a:extLst>
          </p:cNvPr>
          <p:cNvSpPr>
            <a:spLocks noGrp="1"/>
          </p:cNvSpPr>
          <p:nvPr>
            <p:ph type="title"/>
          </p:nvPr>
        </p:nvSpPr>
        <p:spPr/>
        <p:txBody>
          <a:bodyPr/>
          <a:lstStyle/>
          <a:p>
            <a:r>
              <a:rPr lang="en-US">
                <a:cs typeface="Arial"/>
              </a:rPr>
              <a:t>Error Message</a:t>
            </a:r>
            <a:endParaRPr lang="en-US"/>
          </a:p>
        </p:txBody>
      </p:sp>
      <p:pic>
        <p:nvPicPr>
          <p:cNvPr id="4" name="Picture 4" descr="Text&#10;&#10;Description automatically generated">
            <a:extLst>
              <a:ext uri="{FF2B5EF4-FFF2-40B4-BE49-F238E27FC236}">
                <a16:creationId xmlns:a16="http://schemas.microsoft.com/office/drawing/2014/main" id="{1D1EB70F-6493-E1BB-9973-3CE7D67D6EBD}"/>
              </a:ext>
            </a:extLst>
          </p:cNvPr>
          <p:cNvPicPr>
            <a:picLocks noGrp="1" noChangeAspect="1"/>
          </p:cNvPicPr>
          <p:nvPr>
            <p:ph idx="1"/>
          </p:nvPr>
        </p:nvPicPr>
        <p:blipFill>
          <a:blip r:embed="rId2"/>
          <a:stretch>
            <a:fillRect/>
          </a:stretch>
        </p:blipFill>
        <p:spPr>
          <a:xfrm>
            <a:off x="2367397" y="1850640"/>
            <a:ext cx="4409208" cy="4796270"/>
          </a:xfrm>
        </p:spPr>
      </p:pic>
    </p:spTree>
    <p:extLst>
      <p:ext uri="{BB962C8B-B14F-4D97-AF65-F5344CB8AC3E}">
        <p14:creationId xmlns:p14="http://schemas.microsoft.com/office/powerpoint/2010/main" val="16693460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graphicFrame>
        <p:nvGraphicFramePr>
          <p:cNvPr id="6" name="Google Shape;83;p5">
            <a:extLst>
              <a:ext uri="{FF2B5EF4-FFF2-40B4-BE49-F238E27FC236}">
                <a16:creationId xmlns:a16="http://schemas.microsoft.com/office/drawing/2014/main" id="{5AF18E58-135F-BAFB-117A-3F6581A5AB4D}"/>
              </a:ext>
            </a:extLst>
          </p:cNvPr>
          <p:cNvGraphicFramePr/>
          <p:nvPr>
            <p:extLst>
              <p:ext uri="{D42A27DB-BD31-4B8C-83A1-F6EECF244321}">
                <p14:modId xmlns:p14="http://schemas.microsoft.com/office/powerpoint/2010/main" val="3825902911"/>
              </p:ext>
            </p:extLst>
          </p:nvPr>
        </p:nvGraphicFramePr>
        <p:xfrm>
          <a:off x="685800" y="1952075"/>
          <a:ext cx="7772400" cy="4723647"/>
        </p:xfrm>
        <a:graphic>
          <a:graphicData uri="http://schemas.openxmlformats.org/drawingml/2006/table">
            <a:tbl>
              <a:tblPr>
                <a:noFill/>
              </a:tblPr>
              <a:tblGrid>
                <a:gridCol w="3886200">
                  <a:extLst>
                    <a:ext uri="{9D8B030D-6E8A-4147-A177-3AD203B41FA5}">
                      <a16:colId xmlns:a16="http://schemas.microsoft.com/office/drawing/2014/main" val="20000"/>
                    </a:ext>
                  </a:extLst>
                </a:gridCol>
                <a:gridCol w="3886200">
                  <a:extLst>
                    <a:ext uri="{9D8B030D-6E8A-4147-A177-3AD203B41FA5}">
                      <a16:colId xmlns:a16="http://schemas.microsoft.com/office/drawing/2014/main" val="20001"/>
                    </a:ext>
                  </a:extLst>
                </a:gridCol>
              </a:tblGrid>
              <a:tr h="819626">
                <a:tc>
                  <a:txBody>
                    <a:bodyPr/>
                    <a:lstStyle/>
                    <a:p>
                      <a:pPr marL="0" marR="0" lvl="0" indent="0" algn="ctr" rtl="0">
                        <a:spcBef>
                          <a:spcPts val="0"/>
                        </a:spcBef>
                        <a:spcAft>
                          <a:spcPts val="0"/>
                        </a:spcAft>
                        <a:buNone/>
                      </a:pPr>
                      <a:r>
                        <a:rPr lang="en-US" sz="2000" b="1" u="none" strike="noStrike" cap="none"/>
                        <a:t>Accomplishments since</a:t>
                      </a:r>
                      <a:r>
                        <a:rPr lang="en-US" sz="2000" b="1" u="none" strike="noStrike" cap="none" baseline="0"/>
                        <a:t> </a:t>
                      </a:r>
                      <a:r>
                        <a:rPr lang="en-US" sz="2000" b="1" i="0" u="none" strike="noStrike" cap="none" baseline="0" noProof="0">
                          <a:latin typeface="Arial"/>
                        </a:rPr>
                        <a:t>last presentation</a:t>
                      </a:r>
                      <a:endParaRPr sz="2000" b="1" u="none" strike="noStrike" cap="none"/>
                    </a:p>
                  </a:txBody>
                  <a:tcPr marL="91450" marR="91450" marT="45750" marB="4575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E6B8AF"/>
                    </a:solidFill>
                  </a:tcPr>
                </a:tc>
                <a:tc>
                  <a:txBody>
                    <a:bodyPr/>
                    <a:lstStyle/>
                    <a:p>
                      <a:pPr marL="0" marR="0" lvl="0" indent="0" algn="ctr" rtl="0">
                        <a:spcBef>
                          <a:spcPts val="0"/>
                        </a:spcBef>
                        <a:spcAft>
                          <a:spcPts val="0"/>
                        </a:spcAft>
                        <a:buNone/>
                      </a:pPr>
                      <a:r>
                        <a:rPr lang="en-US" sz="2000" b="1"/>
                        <a:t>Ongoing progress</a:t>
                      </a:r>
                      <a:endParaRPr sz="2000" b="1"/>
                    </a:p>
                  </a:txBody>
                  <a:tcPr marL="91450" marR="91450" marT="45750" marB="4575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E6B8AF"/>
                    </a:solidFill>
                  </a:tcPr>
                </a:tc>
                <a:extLst>
                  <a:ext uri="{0D108BD9-81ED-4DB2-BD59-A6C34878D82A}">
                    <a16:rowId xmlns:a16="http://schemas.microsoft.com/office/drawing/2014/main" val="10000"/>
                  </a:ext>
                </a:extLst>
              </a:tr>
              <a:tr h="3904021">
                <a:tc>
                  <a:txBody>
                    <a:bodyPr/>
                    <a:lstStyle/>
                    <a:p>
                      <a:pPr marL="285750" marR="0" lvl="0" indent="-285750" algn="l" rtl="0">
                        <a:spcBef>
                          <a:spcPts val="0"/>
                        </a:spcBef>
                        <a:spcAft>
                          <a:spcPts val="0"/>
                        </a:spcAft>
                        <a:buClr>
                          <a:srgbClr val="000000"/>
                        </a:buClr>
                        <a:buFont typeface="Arial,Sans-Serif"/>
                        <a:buChar char="•"/>
                      </a:pPr>
                      <a:endParaRPr lang="en-US" sz="1800"/>
                    </a:p>
                    <a:p>
                      <a:pPr marL="285750" marR="0" lvl="0" indent="-285750" algn="l">
                        <a:spcBef>
                          <a:spcPts val="0"/>
                        </a:spcBef>
                        <a:spcAft>
                          <a:spcPts val="0"/>
                        </a:spcAft>
                        <a:buClr>
                          <a:srgbClr val="000000"/>
                        </a:buClr>
                        <a:buFont typeface="Arial,Sans-Serif"/>
                        <a:buChar char="•"/>
                      </a:pPr>
                      <a:r>
                        <a:rPr lang="en-US" sz="2000" b="0" i="0" u="none" strike="noStrike" noProof="0">
                          <a:latin typeface="Arial"/>
                        </a:rPr>
                        <a:t>Determined method of communication between VAC and MCU</a:t>
                      </a:r>
                    </a:p>
                    <a:p>
                      <a:pPr marL="285750" marR="0" lvl="0" indent="-285750" algn="l">
                        <a:spcBef>
                          <a:spcPts val="0"/>
                        </a:spcBef>
                        <a:spcAft>
                          <a:spcPts val="0"/>
                        </a:spcAft>
                        <a:buClr>
                          <a:srgbClr val="000000"/>
                        </a:buClr>
                        <a:buFont typeface="Arial,Sans-Serif"/>
                        <a:buChar char="•"/>
                      </a:pPr>
                      <a:r>
                        <a:rPr lang="en-US" sz="2000" b="0" i="0" u="none" strike="noStrike" noProof="0">
                          <a:latin typeface="Arial"/>
                        </a:rPr>
                        <a:t>Purchased IR emitting LED and IR receiver</a:t>
                      </a:r>
                    </a:p>
                    <a:p>
                      <a:pPr marL="285750" marR="0" lvl="0" indent="-285750" algn="l">
                        <a:spcBef>
                          <a:spcPts val="0"/>
                        </a:spcBef>
                        <a:spcAft>
                          <a:spcPts val="0"/>
                        </a:spcAft>
                        <a:buClr>
                          <a:srgbClr val="000000"/>
                        </a:buClr>
                        <a:buFont typeface="Arial,Sans-Serif"/>
                        <a:buChar char="•"/>
                      </a:pPr>
                      <a:endParaRPr lang="en-US" sz="2000" b="0" i="0" u="none" strike="noStrike" noProof="0">
                        <a:latin typeface="Arial"/>
                      </a:endParaRPr>
                    </a:p>
                    <a:p>
                      <a:pPr marL="285750" marR="0" lvl="0" indent="-285750" algn="l">
                        <a:spcBef>
                          <a:spcPts val="0"/>
                        </a:spcBef>
                        <a:spcAft>
                          <a:spcPts val="0"/>
                        </a:spcAft>
                        <a:buFont typeface="Arial"/>
                        <a:buChar char="•"/>
                      </a:pPr>
                      <a:endParaRPr lang="en-US" sz="1800"/>
                    </a:p>
                    <a:p>
                      <a:pPr marL="285750" marR="0" lvl="0" indent="-285750" algn="l">
                        <a:spcBef>
                          <a:spcPts val="0"/>
                        </a:spcBef>
                        <a:spcAft>
                          <a:spcPts val="0"/>
                        </a:spcAft>
                        <a:buFont typeface="Arial"/>
                        <a:buChar char="•"/>
                      </a:pPr>
                      <a:endParaRPr lang="en-US" sz="1800"/>
                    </a:p>
                    <a:p>
                      <a:pPr marL="285750" marR="0" lvl="0" indent="-285750" algn="l">
                        <a:spcBef>
                          <a:spcPts val="0"/>
                        </a:spcBef>
                        <a:spcAft>
                          <a:spcPts val="0"/>
                        </a:spcAft>
                        <a:buFont typeface="Arial"/>
                        <a:buChar char="•"/>
                      </a:pPr>
                      <a:endParaRPr lang="en-US" sz="1800"/>
                    </a:p>
                    <a:p>
                      <a:pPr marL="0" marR="0" lvl="0" indent="0" algn="l" rtl="0">
                        <a:spcBef>
                          <a:spcPts val="0"/>
                        </a:spcBef>
                        <a:spcAft>
                          <a:spcPts val="0"/>
                        </a:spcAft>
                        <a:buNone/>
                      </a:pPr>
                      <a:endParaRPr lang="en-US" sz="1800"/>
                    </a:p>
                  </a:txBody>
                  <a:tcPr marL="91450" marR="91450" marT="45750" marB="4575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285750" marR="0" lvl="0" indent="-285750" algn="l" rtl="0">
                        <a:spcBef>
                          <a:spcPts val="0"/>
                        </a:spcBef>
                        <a:spcAft>
                          <a:spcPts val="0"/>
                        </a:spcAft>
                        <a:buFont typeface="Arial"/>
                        <a:buChar char="•"/>
                      </a:pPr>
                      <a:endParaRPr lang="en-US" sz="1800" baseline="0"/>
                    </a:p>
                    <a:p>
                      <a:pPr marL="285750" marR="0" lvl="0" indent="-285750" algn="l">
                        <a:spcBef>
                          <a:spcPts val="0"/>
                        </a:spcBef>
                        <a:spcAft>
                          <a:spcPts val="0"/>
                        </a:spcAft>
                        <a:buFont typeface="Arial"/>
                        <a:buChar char="•"/>
                      </a:pPr>
                      <a:r>
                        <a:rPr lang="en-US" sz="2000" baseline="0"/>
                        <a:t>Decode IR signals being sent by the VAC remote control</a:t>
                      </a:r>
                    </a:p>
                    <a:p>
                      <a:pPr marL="285750" marR="0" lvl="0" indent="-285750" algn="l">
                        <a:spcBef>
                          <a:spcPts val="0"/>
                        </a:spcBef>
                        <a:spcAft>
                          <a:spcPts val="0"/>
                        </a:spcAft>
                        <a:buFont typeface="Arial"/>
                        <a:buChar char="•"/>
                      </a:pPr>
                      <a:r>
                        <a:rPr lang="en-US" sz="2000" baseline="0"/>
                        <a:t>Mimic IR signals with Arduino using the IR emitting LED</a:t>
                      </a:r>
                    </a:p>
                  </a:txBody>
                  <a:tcPr marL="91450" marR="91450" marT="45750" marB="4575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
        <p:nvSpPr>
          <p:cNvPr id="10" name="Google Shape;82;p5">
            <a:extLst>
              <a:ext uri="{FF2B5EF4-FFF2-40B4-BE49-F238E27FC236}">
                <a16:creationId xmlns:a16="http://schemas.microsoft.com/office/drawing/2014/main" id="{DD490690-E8A6-492E-C60D-20E4EC3FD75F}"/>
              </a:ext>
            </a:extLst>
          </p:cNvPr>
          <p:cNvSpPr txBox="1">
            <a:spLocks noGrp="1"/>
          </p:cNvSpPr>
          <p:nvPr>
            <p:ph type="title"/>
          </p:nvPr>
        </p:nvSpPr>
        <p:spPr>
          <a:xfrm>
            <a:off x="457200" y="1049177"/>
            <a:ext cx="8229600" cy="803700"/>
          </a:xfrm>
          <a:prstGeom prst="rect">
            <a:avLst/>
          </a:prstGeom>
          <a:noFill/>
          <a:ln>
            <a:noFill/>
          </a:ln>
        </p:spPr>
        <p:txBody>
          <a:bodyPr spcFirstLastPara="1" wrap="square" lIns="91425" tIns="45700" rIns="91425" bIns="45700" anchor="ctr" anchorCtr="0">
            <a:noAutofit/>
          </a:bodyPr>
          <a:lstStyle/>
          <a:p>
            <a:pPr>
              <a:lnSpc>
                <a:spcPct val="115000"/>
              </a:lnSpc>
              <a:spcBef>
                <a:spcPts val="0"/>
              </a:spcBef>
              <a:buClr>
                <a:schemeClr val="dk1"/>
              </a:buClr>
              <a:buSzPts val="990"/>
            </a:pPr>
            <a:r>
              <a:rPr lang="en-US"/>
              <a:t>VAC Subsystem</a:t>
            </a:r>
            <a:endParaRPr/>
          </a:p>
          <a:p>
            <a:pPr>
              <a:lnSpc>
                <a:spcPct val="115000"/>
              </a:lnSpc>
              <a:spcBef>
                <a:spcPts val="0"/>
              </a:spcBef>
              <a:buClr>
                <a:schemeClr val="dk1"/>
              </a:buClr>
              <a:buSzPts val="990"/>
            </a:pPr>
            <a:r>
              <a:rPr lang="en-US" sz="1700" err="1">
                <a:cs typeface="Arial"/>
              </a:rPr>
              <a:t>Yarentzy</a:t>
            </a:r>
            <a:r>
              <a:rPr lang="en-US" sz="1700">
                <a:cs typeface="Arial"/>
              </a:rPr>
              <a:t> Magallanes</a:t>
            </a:r>
          </a:p>
        </p:txBody>
      </p:sp>
    </p:spTree>
    <p:extLst>
      <p:ext uri="{BB962C8B-B14F-4D97-AF65-F5344CB8AC3E}">
        <p14:creationId xmlns:p14="http://schemas.microsoft.com/office/powerpoint/2010/main" val="14507020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CFB21-96F9-3693-FE30-1C7C03341870}"/>
              </a:ext>
            </a:extLst>
          </p:cNvPr>
          <p:cNvSpPr>
            <a:spLocks noGrp="1"/>
          </p:cNvSpPr>
          <p:nvPr>
            <p:ph type="title"/>
          </p:nvPr>
        </p:nvSpPr>
        <p:spPr/>
        <p:txBody>
          <a:bodyPr/>
          <a:lstStyle/>
          <a:p>
            <a:r>
              <a:rPr lang="en-US">
                <a:cs typeface="Arial"/>
              </a:rPr>
              <a:t>Communication Method</a:t>
            </a:r>
            <a:endParaRPr lang="en-US"/>
          </a:p>
        </p:txBody>
      </p:sp>
      <p:sp>
        <p:nvSpPr>
          <p:cNvPr id="3" name="Content Placeholder 2">
            <a:extLst>
              <a:ext uri="{FF2B5EF4-FFF2-40B4-BE49-F238E27FC236}">
                <a16:creationId xmlns:a16="http://schemas.microsoft.com/office/drawing/2014/main" id="{AE851ABA-9899-015C-0624-49AD1716D046}"/>
              </a:ext>
            </a:extLst>
          </p:cNvPr>
          <p:cNvSpPr>
            <a:spLocks noGrp="1"/>
          </p:cNvSpPr>
          <p:nvPr>
            <p:ph idx="1"/>
          </p:nvPr>
        </p:nvSpPr>
        <p:spPr>
          <a:xfrm>
            <a:off x="3397827" y="2038880"/>
            <a:ext cx="5288973" cy="4087283"/>
          </a:xfrm>
        </p:spPr>
        <p:txBody>
          <a:bodyPr vert="horz" lIns="91440" tIns="45720" rIns="91440" bIns="45720" rtlCol="0" anchor="t">
            <a:normAutofit/>
          </a:bodyPr>
          <a:lstStyle/>
          <a:p>
            <a:r>
              <a:rPr lang="en-US">
                <a:cs typeface="Arial"/>
              </a:rPr>
              <a:t>Remote sends different infrared light flashes for each button</a:t>
            </a:r>
          </a:p>
          <a:p>
            <a:r>
              <a:rPr lang="en-US">
                <a:cs typeface="Arial"/>
              </a:rPr>
              <a:t>Decode that signal</a:t>
            </a:r>
          </a:p>
          <a:p>
            <a:r>
              <a:rPr lang="en-US">
                <a:cs typeface="Arial"/>
              </a:rPr>
              <a:t>Replicate with Arduino and IR emitting LED</a:t>
            </a:r>
          </a:p>
        </p:txBody>
      </p:sp>
      <p:pic>
        <p:nvPicPr>
          <p:cNvPr id="5" name="Picture 4" descr="A picture containing text, clock&#10;&#10;Description automatically generated">
            <a:extLst>
              <a:ext uri="{FF2B5EF4-FFF2-40B4-BE49-F238E27FC236}">
                <a16:creationId xmlns:a16="http://schemas.microsoft.com/office/drawing/2014/main" id="{70FDBB36-63A9-3644-2547-6722CF0A2D7A}"/>
              </a:ext>
            </a:extLst>
          </p:cNvPr>
          <p:cNvPicPr>
            <a:picLocks noChangeAspect="1"/>
          </p:cNvPicPr>
          <p:nvPr/>
        </p:nvPicPr>
        <p:blipFill rotWithShape="1">
          <a:blip r:embed="rId2"/>
          <a:srcRect l="10896" r="10051" b="154"/>
          <a:stretch/>
        </p:blipFill>
        <p:spPr>
          <a:xfrm>
            <a:off x="-577" y="2686230"/>
            <a:ext cx="3192614" cy="4032412"/>
          </a:xfrm>
          <a:prstGeom prst="rect">
            <a:avLst/>
          </a:prstGeom>
          <a:noFill/>
        </p:spPr>
      </p:pic>
    </p:spTree>
    <p:extLst>
      <p:ext uri="{BB962C8B-B14F-4D97-AF65-F5344CB8AC3E}">
        <p14:creationId xmlns:p14="http://schemas.microsoft.com/office/powerpoint/2010/main" val="29781171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5"/>
          <p:cNvSpPr txBox="1">
            <a:spLocks noGrp="1"/>
          </p:cNvSpPr>
          <p:nvPr>
            <p:ph type="title"/>
          </p:nvPr>
        </p:nvSpPr>
        <p:spPr>
          <a:xfrm>
            <a:off x="457200" y="1049177"/>
            <a:ext cx="8229600" cy="803700"/>
          </a:xfrm>
          <a:prstGeom prst="rect">
            <a:avLst/>
          </a:prstGeom>
          <a:noFill/>
          <a:ln>
            <a:noFill/>
          </a:ln>
        </p:spPr>
        <p:txBody>
          <a:bodyPr spcFirstLastPara="1" wrap="square" lIns="91425" tIns="45700" rIns="91425" bIns="45700" anchor="ctr" anchorCtr="0">
            <a:noAutofit/>
          </a:bodyPr>
          <a:lstStyle/>
          <a:p>
            <a:pPr>
              <a:lnSpc>
                <a:spcPct val="114999"/>
              </a:lnSpc>
              <a:spcBef>
                <a:spcPts val="0"/>
              </a:spcBef>
            </a:pPr>
            <a:r>
              <a:rPr lang="en-US"/>
              <a:t>App and Modem</a:t>
            </a:r>
          </a:p>
          <a:p>
            <a:pPr>
              <a:lnSpc>
                <a:spcPct val="115000"/>
              </a:lnSpc>
              <a:spcBef>
                <a:spcPts val="0"/>
              </a:spcBef>
              <a:buClr>
                <a:schemeClr val="dk1"/>
              </a:buClr>
              <a:buSzPts val="990"/>
            </a:pPr>
            <a:r>
              <a:rPr lang="en-US" sz="1700">
                <a:cs typeface="Arial"/>
              </a:rPr>
              <a:t>Martin Rennaker</a:t>
            </a:r>
          </a:p>
        </p:txBody>
      </p:sp>
      <p:graphicFrame>
        <p:nvGraphicFramePr>
          <p:cNvPr id="83" name="Google Shape;83;p5"/>
          <p:cNvGraphicFramePr/>
          <p:nvPr>
            <p:extLst>
              <p:ext uri="{D42A27DB-BD31-4B8C-83A1-F6EECF244321}">
                <p14:modId xmlns:p14="http://schemas.microsoft.com/office/powerpoint/2010/main" val="1015308288"/>
              </p:ext>
            </p:extLst>
          </p:nvPr>
        </p:nvGraphicFramePr>
        <p:xfrm>
          <a:off x="685800" y="1952075"/>
          <a:ext cx="7772400" cy="4237573"/>
        </p:xfrm>
        <a:graphic>
          <a:graphicData uri="http://schemas.openxmlformats.org/drawingml/2006/table">
            <a:tbl>
              <a:tblPr>
                <a:noFill/>
              </a:tblPr>
              <a:tblGrid>
                <a:gridCol w="3886200">
                  <a:extLst>
                    <a:ext uri="{9D8B030D-6E8A-4147-A177-3AD203B41FA5}">
                      <a16:colId xmlns:a16="http://schemas.microsoft.com/office/drawing/2014/main" val="20000"/>
                    </a:ext>
                  </a:extLst>
                </a:gridCol>
                <a:gridCol w="3886200">
                  <a:extLst>
                    <a:ext uri="{9D8B030D-6E8A-4147-A177-3AD203B41FA5}">
                      <a16:colId xmlns:a16="http://schemas.microsoft.com/office/drawing/2014/main" val="20001"/>
                    </a:ext>
                  </a:extLst>
                </a:gridCol>
              </a:tblGrid>
              <a:tr h="936077">
                <a:tc>
                  <a:txBody>
                    <a:bodyPr/>
                    <a:lstStyle/>
                    <a:p>
                      <a:pPr marL="0" marR="0" lvl="0" indent="0" algn="ctr">
                        <a:spcBef>
                          <a:spcPts val="0"/>
                        </a:spcBef>
                        <a:spcAft>
                          <a:spcPts val="0"/>
                        </a:spcAft>
                        <a:buNone/>
                      </a:pPr>
                      <a:r>
                        <a:rPr lang="en-US" sz="1800" b="1" i="0" u="none" strike="noStrike" cap="none" baseline="0" noProof="0">
                          <a:latin typeface="Arial"/>
                        </a:rPr>
                        <a:t>Accomplishments since last presentation</a:t>
                      </a:r>
                      <a:endParaRPr b="1" i="0" noProof="0">
                        <a:latin typeface="Arial"/>
                      </a:endParaRPr>
                    </a:p>
                  </a:txBody>
                  <a:tcPr marL="91450" marR="91450" marT="45750" marB="4575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E6B8AF"/>
                    </a:solidFill>
                  </a:tcPr>
                </a:tc>
                <a:tc>
                  <a:txBody>
                    <a:bodyPr/>
                    <a:lstStyle/>
                    <a:p>
                      <a:pPr marL="0" marR="0" lvl="0" indent="0" algn="ctr">
                        <a:spcBef>
                          <a:spcPts val="0"/>
                        </a:spcBef>
                        <a:spcAft>
                          <a:spcPts val="0"/>
                        </a:spcAft>
                        <a:buNone/>
                      </a:pPr>
                      <a:r>
                        <a:rPr lang="en-US" sz="1800" b="1" i="0" u="none" strike="noStrike" noProof="0">
                          <a:latin typeface="Arial"/>
                        </a:rPr>
                        <a:t>Ongoing progress</a:t>
                      </a:r>
                      <a:endParaRPr b="1" i="0" u="none" strike="noStrike" noProof="0">
                        <a:latin typeface="Arial"/>
                      </a:endParaRPr>
                    </a:p>
                  </a:txBody>
                  <a:tcPr marL="91450" marR="91450" marT="45750" marB="4575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E6B8AF"/>
                    </a:solidFill>
                  </a:tcPr>
                </a:tc>
                <a:extLst>
                  <a:ext uri="{0D108BD9-81ED-4DB2-BD59-A6C34878D82A}">
                    <a16:rowId xmlns:a16="http://schemas.microsoft.com/office/drawing/2014/main" val="10000"/>
                  </a:ext>
                </a:extLst>
              </a:tr>
              <a:tr h="3301496">
                <a:tc>
                  <a:txBody>
                    <a:bodyPr/>
                    <a:lstStyle/>
                    <a:p>
                      <a:pPr marL="285750" marR="0" lvl="0" indent="-285750" algn="l" rtl="0">
                        <a:spcBef>
                          <a:spcPts val="0"/>
                        </a:spcBef>
                        <a:spcAft>
                          <a:spcPts val="0"/>
                        </a:spcAft>
                        <a:buFont typeface="Arial"/>
                        <a:buChar char="•"/>
                      </a:pPr>
                      <a:r>
                        <a:rPr lang="en-US" sz="1800" baseline="0"/>
                        <a:t>Finalized notifications in app, all that is needed is proper message from </a:t>
                      </a:r>
                      <a:r>
                        <a:rPr lang="en-US" sz="1800" baseline="0" err="1"/>
                        <a:t>mcu</a:t>
                      </a:r>
                    </a:p>
                    <a:p>
                      <a:pPr marL="285750" marR="0" lvl="0" indent="-285750" algn="l">
                        <a:spcBef>
                          <a:spcPts val="0"/>
                        </a:spcBef>
                        <a:spcAft>
                          <a:spcPts val="0"/>
                        </a:spcAft>
                        <a:buFont typeface="Arial"/>
                        <a:buChar char="•"/>
                      </a:pPr>
                      <a:r>
                        <a:rPr lang="en-US" sz="1800" baseline="0"/>
                        <a:t>Configured modem to work with 5V instead of 3.3V</a:t>
                      </a:r>
                    </a:p>
                  </a:txBody>
                  <a:tcPr marL="91450" marR="91450" marT="45750" marB="4575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285750" marR="0" lvl="0" indent="-285750" algn="l" rtl="0">
                        <a:spcBef>
                          <a:spcPts val="0"/>
                        </a:spcBef>
                        <a:spcAft>
                          <a:spcPts val="0"/>
                        </a:spcAft>
                        <a:buFont typeface="Arial"/>
                        <a:buChar char="•"/>
                      </a:pPr>
                      <a:r>
                        <a:rPr lang="en-US" sz="1800" baseline="0"/>
                        <a:t>Work on integration with MCU by sending at commands to the modem</a:t>
                      </a:r>
                    </a:p>
                    <a:p>
                      <a:pPr marL="0" marR="0" lvl="0" indent="0" algn="l">
                        <a:spcBef>
                          <a:spcPts val="0"/>
                        </a:spcBef>
                        <a:spcAft>
                          <a:spcPts val="0"/>
                        </a:spcAft>
                        <a:buNone/>
                      </a:pPr>
                      <a:endParaRPr lang="en-US" sz="1800" baseline="0"/>
                    </a:p>
                  </a:txBody>
                  <a:tcPr marL="91450" marR="91450" marT="45750" marB="4575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7052913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2E8A4F-B411-9102-09AF-BA73CD752B62}"/>
              </a:ext>
            </a:extLst>
          </p:cNvPr>
          <p:cNvSpPr>
            <a:spLocks noGrp="1"/>
          </p:cNvSpPr>
          <p:nvPr>
            <p:ph type="title"/>
          </p:nvPr>
        </p:nvSpPr>
        <p:spPr/>
        <p:txBody>
          <a:bodyPr>
            <a:normAutofit/>
          </a:bodyPr>
          <a:lstStyle/>
          <a:p>
            <a:r>
              <a:rPr lang="en-US">
                <a:cs typeface="Arial"/>
              </a:rPr>
              <a:t>Notification Example</a:t>
            </a:r>
          </a:p>
        </p:txBody>
      </p:sp>
      <p:pic>
        <p:nvPicPr>
          <p:cNvPr id="4" name="Picture 4" descr="Graphical user interface, text, application, email&#10;&#10;Description automatically generated">
            <a:extLst>
              <a:ext uri="{FF2B5EF4-FFF2-40B4-BE49-F238E27FC236}">
                <a16:creationId xmlns:a16="http://schemas.microsoft.com/office/drawing/2014/main" id="{8F733472-DC59-79E3-163C-87D48C56BE79}"/>
              </a:ext>
            </a:extLst>
          </p:cNvPr>
          <p:cNvPicPr>
            <a:picLocks noChangeAspect="1"/>
          </p:cNvPicPr>
          <p:nvPr/>
        </p:nvPicPr>
        <p:blipFill>
          <a:blip r:embed="rId2"/>
          <a:stretch>
            <a:fillRect/>
          </a:stretch>
        </p:blipFill>
        <p:spPr>
          <a:xfrm>
            <a:off x="2665498" y="3463640"/>
            <a:ext cx="3813002" cy="1310202"/>
          </a:xfrm>
          <a:prstGeom prst="rect">
            <a:avLst/>
          </a:prstGeom>
        </p:spPr>
      </p:pic>
      <p:pic>
        <p:nvPicPr>
          <p:cNvPr id="5" name="Picture 5">
            <a:extLst>
              <a:ext uri="{FF2B5EF4-FFF2-40B4-BE49-F238E27FC236}">
                <a16:creationId xmlns:a16="http://schemas.microsoft.com/office/drawing/2014/main" id="{D3C7F9F5-048E-752B-8A63-45E6CB3077F5}"/>
              </a:ext>
            </a:extLst>
          </p:cNvPr>
          <p:cNvPicPr>
            <a:picLocks noChangeAspect="1"/>
          </p:cNvPicPr>
          <p:nvPr/>
        </p:nvPicPr>
        <p:blipFill>
          <a:blip r:embed="rId3"/>
          <a:stretch>
            <a:fillRect/>
          </a:stretch>
        </p:blipFill>
        <p:spPr>
          <a:xfrm>
            <a:off x="2665498" y="5012858"/>
            <a:ext cx="3813002" cy="1404286"/>
          </a:xfrm>
          <a:prstGeom prst="rect">
            <a:avLst/>
          </a:prstGeom>
        </p:spPr>
      </p:pic>
      <p:pic>
        <p:nvPicPr>
          <p:cNvPr id="6" name="Picture 6" descr="Graphical user interface, text, application, chat or text message, email&#10;&#10;Description automatically generated">
            <a:extLst>
              <a:ext uri="{FF2B5EF4-FFF2-40B4-BE49-F238E27FC236}">
                <a16:creationId xmlns:a16="http://schemas.microsoft.com/office/drawing/2014/main" id="{572CD789-D82C-2026-A90D-F9953B8D2F87}"/>
              </a:ext>
            </a:extLst>
          </p:cNvPr>
          <p:cNvPicPr>
            <a:picLocks noChangeAspect="1"/>
          </p:cNvPicPr>
          <p:nvPr/>
        </p:nvPicPr>
        <p:blipFill>
          <a:blip r:embed="rId4"/>
          <a:stretch>
            <a:fillRect/>
          </a:stretch>
        </p:blipFill>
        <p:spPr>
          <a:xfrm>
            <a:off x="2665498" y="1774074"/>
            <a:ext cx="3813002" cy="1451774"/>
          </a:xfrm>
          <a:prstGeom prst="rect">
            <a:avLst/>
          </a:prstGeom>
        </p:spPr>
      </p:pic>
    </p:spTree>
    <p:extLst>
      <p:ext uri="{BB962C8B-B14F-4D97-AF65-F5344CB8AC3E}">
        <p14:creationId xmlns:p14="http://schemas.microsoft.com/office/powerpoint/2010/main" val="42164270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Google Shape;75;gc7d564a012_0_0"/>
          <p:cNvSpPr txBox="1">
            <a:spLocks noGrp="1"/>
          </p:cNvSpPr>
          <p:nvPr>
            <p:ph type="title"/>
          </p:nvPr>
        </p:nvSpPr>
        <p:spPr>
          <a:xfrm>
            <a:off x="457200" y="896777"/>
            <a:ext cx="8229600" cy="803700"/>
          </a:xfrm>
          <a:prstGeom prst="rect">
            <a:avLst/>
          </a:prstGeom>
        </p:spPr>
        <p:txBody>
          <a:bodyPr spcFirstLastPara="1" wrap="square" lIns="91425" tIns="45700" rIns="91425" bIns="45700" anchor="ctr" anchorCtr="0">
            <a:normAutofit/>
          </a:bodyPr>
          <a:lstStyle/>
          <a:p>
            <a:pPr>
              <a:spcBef>
                <a:spcPts val="0"/>
              </a:spcBef>
            </a:pPr>
            <a:r>
              <a:rPr lang="en-US"/>
              <a:t>Execution Plan</a:t>
            </a:r>
          </a:p>
        </p:txBody>
      </p:sp>
      <p:pic>
        <p:nvPicPr>
          <p:cNvPr id="3" name="Picture 3">
            <a:extLst>
              <a:ext uri="{FF2B5EF4-FFF2-40B4-BE49-F238E27FC236}">
                <a16:creationId xmlns:a16="http://schemas.microsoft.com/office/drawing/2014/main" id="{4BE30D09-8830-E610-E0C4-DF8554A7762C}"/>
              </a:ext>
            </a:extLst>
          </p:cNvPr>
          <p:cNvPicPr>
            <a:picLocks noChangeAspect="1"/>
          </p:cNvPicPr>
          <p:nvPr/>
        </p:nvPicPr>
        <p:blipFill>
          <a:blip r:embed="rId3"/>
          <a:stretch>
            <a:fillRect/>
          </a:stretch>
        </p:blipFill>
        <p:spPr>
          <a:xfrm>
            <a:off x="382268" y="1702283"/>
            <a:ext cx="8374035" cy="3817240"/>
          </a:xfrm>
          <a:prstGeom prst="rect">
            <a:avLst/>
          </a:prstGeom>
        </p:spPr>
      </p:pic>
    </p:spTree>
    <p:extLst>
      <p:ext uri="{BB962C8B-B14F-4D97-AF65-F5344CB8AC3E}">
        <p14:creationId xmlns:p14="http://schemas.microsoft.com/office/powerpoint/2010/main" val="10933959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Google Shape;75;gc7d564a012_0_0"/>
          <p:cNvSpPr txBox="1">
            <a:spLocks noGrp="1"/>
          </p:cNvSpPr>
          <p:nvPr>
            <p:ph type="title"/>
          </p:nvPr>
        </p:nvSpPr>
        <p:spPr>
          <a:xfrm>
            <a:off x="457200" y="896777"/>
            <a:ext cx="8229600" cy="803700"/>
          </a:xfrm>
          <a:prstGeom prst="rect">
            <a:avLst/>
          </a:prstGeom>
        </p:spPr>
        <p:txBody>
          <a:bodyPr spcFirstLastPara="1" wrap="square" lIns="91425" tIns="45700" rIns="91425" bIns="45700" anchor="ctr" anchorCtr="0">
            <a:normAutofit/>
          </a:bodyPr>
          <a:lstStyle/>
          <a:p>
            <a:pPr>
              <a:spcBef>
                <a:spcPts val="0"/>
              </a:spcBef>
            </a:pPr>
            <a:r>
              <a:rPr lang="en-US">
                <a:cs typeface="Arial"/>
              </a:rPr>
              <a:t>Validation Plan</a:t>
            </a:r>
          </a:p>
        </p:txBody>
      </p:sp>
      <p:pic>
        <p:nvPicPr>
          <p:cNvPr id="2" name="Picture 3" descr="A picture containing table&#10;&#10;Description automatically generated">
            <a:extLst>
              <a:ext uri="{FF2B5EF4-FFF2-40B4-BE49-F238E27FC236}">
                <a16:creationId xmlns:a16="http://schemas.microsoft.com/office/drawing/2014/main" id="{5441E749-B67F-2EC9-1219-6EB253BFD383}"/>
              </a:ext>
            </a:extLst>
          </p:cNvPr>
          <p:cNvPicPr>
            <a:picLocks noChangeAspect="1"/>
          </p:cNvPicPr>
          <p:nvPr/>
        </p:nvPicPr>
        <p:blipFill>
          <a:blip r:embed="rId3"/>
          <a:stretch>
            <a:fillRect/>
          </a:stretch>
        </p:blipFill>
        <p:spPr>
          <a:xfrm>
            <a:off x="1071868" y="1713222"/>
            <a:ext cx="6994834" cy="2150091"/>
          </a:xfrm>
          <a:prstGeom prst="rect">
            <a:avLst/>
          </a:prstGeom>
        </p:spPr>
      </p:pic>
      <p:pic>
        <p:nvPicPr>
          <p:cNvPr id="4" name="Picture 4" descr="Table&#10;&#10;Description automatically generated">
            <a:extLst>
              <a:ext uri="{FF2B5EF4-FFF2-40B4-BE49-F238E27FC236}">
                <a16:creationId xmlns:a16="http://schemas.microsoft.com/office/drawing/2014/main" id="{E8A2DBD0-4868-566A-F12A-9A99DEC9C817}"/>
              </a:ext>
            </a:extLst>
          </p:cNvPr>
          <p:cNvPicPr>
            <a:picLocks noChangeAspect="1"/>
          </p:cNvPicPr>
          <p:nvPr/>
        </p:nvPicPr>
        <p:blipFill>
          <a:blip r:embed="rId4"/>
          <a:stretch>
            <a:fillRect/>
          </a:stretch>
        </p:blipFill>
        <p:spPr>
          <a:xfrm>
            <a:off x="1071869" y="3856193"/>
            <a:ext cx="6994833" cy="1920310"/>
          </a:xfrm>
          <a:prstGeom prst="rect">
            <a:avLst/>
          </a:prstGeom>
        </p:spPr>
      </p:pic>
    </p:spTree>
    <p:extLst>
      <p:ext uri="{BB962C8B-B14F-4D97-AF65-F5344CB8AC3E}">
        <p14:creationId xmlns:p14="http://schemas.microsoft.com/office/powerpoint/2010/main" val="41763873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Project Overview</a:t>
            </a:r>
            <a:endParaRPr lang="en-US">
              <a:cs typeface="Arial"/>
            </a:endParaRPr>
          </a:p>
        </p:txBody>
      </p:sp>
      <p:sp>
        <p:nvSpPr>
          <p:cNvPr id="3" name="Content Placeholder 2"/>
          <p:cNvSpPr>
            <a:spLocks noGrp="1"/>
          </p:cNvSpPr>
          <p:nvPr>
            <p:ph idx="1"/>
          </p:nvPr>
        </p:nvSpPr>
        <p:spPr>
          <a:xfrm>
            <a:off x="457200" y="2049270"/>
            <a:ext cx="8229600" cy="4637280"/>
          </a:xfrm>
        </p:spPr>
        <p:txBody>
          <a:bodyPr vert="horz" lIns="91440" tIns="45720" rIns="91440" bIns="45720" rtlCol="0" anchor="t">
            <a:normAutofit/>
          </a:bodyPr>
          <a:lstStyle/>
          <a:p>
            <a:pPr marL="0" indent="0">
              <a:buNone/>
            </a:pPr>
            <a:r>
              <a:rPr lang="en-US" b="1">
                <a:cs typeface="Arial"/>
              </a:rPr>
              <a:t>Problem statement</a:t>
            </a:r>
            <a:endParaRPr lang="en-US" b="1">
              <a:ea typeface="+mn-lt"/>
              <a:cs typeface="+mn-lt"/>
            </a:endParaRPr>
          </a:p>
          <a:p>
            <a:r>
              <a:rPr lang="en-US">
                <a:cs typeface="Arial"/>
              </a:rPr>
              <a:t>A car parked outside on a sunny, 95-degree day can reach temperatures of up to 117 degrees Fahrenheit in just 30 minutes.</a:t>
            </a:r>
          </a:p>
          <a:p>
            <a:r>
              <a:rPr lang="en-US">
                <a:cs typeface="Arial"/>
              </a:rPr>
              <a:t>Approximately 100 dogs die in vehicles from heat exhaustion per year according to the AVMA.</a:t>
            </a:r>
          </a:p>
          <a:p>
            <a:pPr marL="0" indent="0">
              <a:buNone/>
            </a:pPr>
            <a:endParaRPr lang="en-US">
              <a:cs typeface="Arial"/>
            </a:endParaRPr>
          </a:p>
        </p:txBody>
      </p:sp>
    </p:spTree>
    <p:extLst>
      <p:ext uri="{BB962C8B-B14F-4D97-AF65-F5344CB8AC3E}">
        <p14:creationId xmlns:p14="http://schemas.microsoft.com/office/powerpoint/2010/main" val="1151568755"/>
      </p:ext>
    </p:extLst>
  </p:cSld>
  <p:clrMapOvr>
    <a:masterClrMapping/>
  </p:clrMapOvr>
  <p:extLst>
    <p:ext uri="{6950BFC3-D8DA-4A85-94F7-54DA5524770B}">
      <p188:commentRel xmlns:p188="http://schemas.microsoft.com/office/powerpoint/2018/8/main" r:id="rId3"/>
    </p:ext>
  </p:extLs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g7a11958be6_0_2"/>
          <p:cNvSpPr txBox="1">
            <a:spLocks noGrp="1"/>
          </p:cNvSpPr>
          <p:nvPr>
            <p:ph type="body" idx="1"/>
          </p:nvPr>
        </p:nvSpPr>
        <p:spPr>
          <a:xfrm>
            <a:off x="457200" y="1391348"/>
            <a:ext cx="8229600" cy="4077000"/>
          </a:xfrm>
          <a:prstGeom prst="rect">
            <a:avLst/>
          </a:prstGeom>
        </p:spPr>
        <p:txBody>
          <a:bodyPr spcFirstLastPara="1" wrap="square" lIns="91425" tIns="45700" rIns="91425" bIns="45700" anchor="t" anchorCtr="0">
            <a:normAutofit/>
          </a:bodyPr>
          <a:lstStyle/>
          <a:p>
            <a:pPr marL="0" lvl="0" indent="0" algn="l" rtl="0">
              <a:spcBef>
                <a:spcPts val="360"/>
              </a:spcBef>
              <a:spcAft>
                <a:spcPts val="0"/>
              </a:spcAft>
              <a:buNone/>
            </a:pPr>
            <a:endParaRPr b="1"/>
          </a:p>
          <a:p>
            <a:pPr marL="0" lvl="0" indent="0" algn="l" rtl="0">
              <a:spcBef>
                <a:spcPts val="360"/>
              </a:spcBef>
              <a:spcAft>
                <a:spcPts val="0"/>
              </a:spcAft>
              <a:buNone/>
            </a:pPr>
            <a:endParaRPr b="1"/>
          </a:p>
          <a:p>
            <a:pPr marL="0" lvl="0" indent="0" algn="ctr" rtl="0">
              <a:spcBef>
                <a:spcPts val="360"/>
              </a:spcBef>
              <a:spcAft>
                <a:spcPts val="0"/>
              </a:spcAft>
              <a:buNone/>
            </a:pPr>
            <a:endParaRPr b="1"/>
          </a:p>
          <a:p>
            <a:pPr marL="0" indent="0" algn="ctr">
              <a:spcBef>
                <a:spcPts val="360"/>
              </a:spcBef>
              <a:buNone/>
            </a:pPr>
            <a:r>
              <a:rPr lang="en-US" b="1"/>
              <a:t>Thank you!</a:t>
            </a:r>
          </a:p>
          <a:p>
            <a:pPr marL="0" indent="0" algn="ctr">
              <a:spcBef>
                <a:spcPts val="360"/>
              </a:spcBef>
              <a:buNone/>
            </a:pPr>
            <a:r>
              <a:rPr lang="en-US" b="1">
                <a:cs typeface="Arial"/>
              </a:rPr>
              <a:t>Questions?</a:t>
            </a:r>
          </a:p>
        </p:txBody>
      </p:sp>
    </p:spTree>
    <p:extLst>
      <p:ext uri="{BB962C8B-B14F-4D97-AF65-F5344CB8AC3E}">
        <p14:creationId xmlns:p14="http://schemas.microsoft.com/office/powerpoint/2010/main" val="21989727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7CE455-0BCB-D9B8-10CB-77A0F090C1C7}"/>
              </a:ext>
            </a:extLst>
          </p:cNvPr>
          <p:cNvSpPr>
            <a:spLocks noGrp="1"/>
          </p:cNvSpPr>
          <p:nvPr>
            <p:ph type="title"/>
          </p:nvPr>
        </p:nvSpPr>
        <p:spPr/>
        <p:txBody>
          <a:bodyPr/>
          <a:lstStyle/>
          <a:p>
            <a:r>
              <a:rPr lang="en-US">
                <a:cs typeface="Arial"/>
              </a:rPr>
              <a:t>Solution</a:t>
            </a:r>
            <a:endParaRPr lang="en-US"/>
          </a:p>
        </p:txBody>
      </p:sp>
      <p:sp>
        <p:nvSpPr>
          <p:cNvPr id="3" name="Content Placeholder 2">
            <a:extLst>
              <a:ext uri="{FF2B5EF4-FFF2-40B4-BE49-F238E27FC236}">
                <a16:creationId xmlns:a16="http://schemas.microsoft.com/office/drawing/2014/main" id="{4919F0D9-9E12-102F-302E-D8B776AC3336}"/>
              </a:ext>
            </a:extLst>
          </p:cNvPr>
          <p:cNvSpPr>
            <a:spLocks noGrp="1"/>
          </p:cNvSpPr>
          <p:nvPr>
            <p:ph idx="1"/>
          </p:nvPr>
        </p:nvSpPr>
        <p:spPr/>
        <p:txBody>
          <a:bodyPr vert="horz" lIns="91440" tIns="45720" rIns="91440" bIns="45720" rtlCol="0" anchor="t">
            <a:normAutofit fontScale="77500" lnSpcReduction="20000"/>
          </a:bodyPr>
          <a:lstStyle/>
          <a:p>
            <a:pPr marL="0" indent="0">
              <a:buNone/>
            </a:pPr>
            <a:r>
              <a:rPr lang="en-US">
                <a:ea typeface="+mn-lt"/>
                <a:cs typeface="+mn-lt"/>
              </a:rPr>
              <a:t>Provide ideal cabin conditions to allow your pet to safely stay unattended in a vehicle.</a:t>
            </a:r>
          </a:p>
          <a:p>
            <a:pPr marL="0" indent="0">
              <a:buNone/>
            </a:pPr>
            <a:endParaRPr lang="en-US">
              <a:cs typeface="Arial"/>
            </a:endParaRPr>
          </a:p>
          <a:p>
            <a:pPr marL="0" indent="0">
              <a:buNone/>
            </a:pPr>
            <a:r>
              <a:rPr lang="en-US" b="1">
                <a:cs typeface="Arial"/>
              </a:rPr>
              <a:t>Features: </a:t>
            </a:r>
          </a:p>
          <a:p>
            <a:pPr marL="457200" indent="-457200"/>
            <a:r>
              <a:rPr lang="en-US">
                <a:cs typeface="Arial"/>
              </a:rPr>
              <a:t>Does not rely on the battery or motor of your vehicle</a:t>
            </a:r>
          </a:p>
          <a:p>
            <a:pPr marL="457200" indent="-457200"/>
            <a:r>
              <a:rPr lang="en-US">
                <a:cs typeface="Arial"/>
              </a:rPr>
              <a:t>Receive real time ambient and cabin temperature readings</a:t>
            </a:r>
          </a:p>
          <a:p>
            <a:pPr marL="457200" indent="-457200"/>
            <a:r>
              <a:rPr lang="en-US">
                <a:cs typeface="Arial"/>
              </a:rPr>
              <a:t>Set a desired cabin temperature through the Chilly dog phone application</a:t>
            </a:r>
          </a:p>
          <a:p>
            <a:pPr marL="457200" indent="-457200"/>
            <a:r>
              <a:rPr lang="en-US">
                <a:cs typeface="Arial"/>
              </a:rPr>
              <a:t>Receive alerts for low battery and extreme temperature conditions</a:t>
            </a:r>
          </a:p>
        </p:txBody>
      </p:sp>
    </p:spTree>
    <p:extLst>
      <p:ext uri="{BB962C8B-B14F-4D97-AF65-F5344CB8AC3E}">
        <p14:creationId xmlns:p14="http://schemas.microsoft.com/office/powerpoint/2010/main" val="5673833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Google Shape;68;p4"/>
          <p:cNvSpPr txBox="1">
            <a:spLocks noGrp="1"/>
          </p:cNvSpPr>
          <p:nvPr>
            <p:ph type="title"/>
          </p:nvPr>
        </p:nvSpPr>
        <p:spPr>
          <a:xfrm>
            <a:off x="457200" y="1049177"/>
            <a:ext cx="8229600" cy="803756"/>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3200"/>
              <a:buFont typeface="Arial"/>
              <a:buNone/>
            </a:pPr>
            <a:r>
              <a:rPr lang="en-US"/>
              <a:t>Project/Subsystem Overview</a:t>
            </a:r>
            <a:endParaRPr/>
          </a:p>
        </p:txBody>
      </p:sp>
      <p:pic>
        <p:nvPicPr>
          <p:cNvPr id="3" name="Picture 3" descr="Diagram&#10;&#10;Description automatically generated">
            <a:extLst>
              <a:ext uri="{FF2B5EF4-FFF2-40B4-BE49-F238E27FC236}">
                <a16:creationId xmlns:a16="http://schemas.microsoft.com/office/drawing/2014/main" id="{527C3316-E308-C311-7E87-2AB640F208CC}"/>
              </a:ext>
            </a:extLst>
          </p:cNvPr>
          <p:cNvPicPr>
            <a:picLocks noChangeAspect="1"/>
          </p:cNvPicPr>
          <p:nvPr/>
        </p:nvPicPr>
        <p:blipFill>
          <a:blip r:embed="rId3"/>
          <a:stretch>
            <a:fillRect/>
          </a:stretch>
        </p:blipFill>
        <p:spPr>
          <a:xfrm>
            <a:off x="2676046" y="1783645"/>
            <a:ext cx="3794222" cy="4918374"/>
          </a:xfrm>
          <a:prstGeom prst="rect">
            <a:avLst/>
          </a:prstGeom>
        </p:spPr>
      </p:pic>
    </p:spTree>
    <p:extLst>
      <p:ext uri="{BB962C8B-B14F-4D97-AF65-F5344CB8AC3E}">
        <p14:creationId xmlns:p14="http://schemas.microsoft.com/office/powerpoint/2010/main" val="31006914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Google Shape;68;p4"/>
          <p:cNvSpPr txBox="1">
            <a:spLocks noGrp="1"/>
          </p:cNvSpPr>
          <p:nvPr>
            <p:ph type="title"/>
          </p:nvPr>
        </p:nvSpPr>
        <p:spPr>
          <a:xfrm>
            <a:off x="457200" y="1049177"/>
            <a:ext cx="8229600" cy="803756"/>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3200"/>
              <a:buFont typeface="Arial"/>
              <a:buNone/>
            </a:pPr>
            <a:r>
              <a:rPr lang="en-US"/>
              <a:t>Project Timeline</a:t>
            </a:r>
            <a:endParaRPr/>
          </a:p>
        </p:txBody>
      </p:sp>
      <p:sp>
        <p:nvSpPr>
          <p:cNvPr id="4" name="TextBox 3">
            <a:extLst>
              <a:ext uri="{FF2B5EF4-FFF2-40B4-BE49-F238E27FC236}">
                <a16:creationId xmlns:a16="http://schemas.microsoft.com/office/drawing/2014/main" id="{934730E2-003E-74ED-EB40-D5FA80C8BC34}"/>
              </a:ext>
            </a:extLst>
          </p:cNvPr>
          <p:cNvSpPr txBox="1"/>
          <p:nvPr/>
        </p:nvSpPr>
        <p:spPr>
          <a:xfrm>
            <a:off x="1924049" y="5610225"/>
            <a:ext cx="647700" cy="34290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5" name="TextBox 4">
            <a:extLst>
              <a:ext uri="{FF2B5EF4-FFF2-40B4-BE49-F238E27FC236}">
                <a16:creationId xmlns:a16="http://schemas.microsoft.com/office/drawing/2014/main" id="{6BF35A54-F346-7C32-C229-A19439C89496}"/>
              </a:ext>
            </a:extLst>
          </p:cNvPr>
          <p:cNvSpPr txBox="1"/>
          <p:nvPr/>
        </p:nvSpPr>
        <p:spPr>
          <a:xfrm>
            <a:off x="1219199" y="6019799"/>
            <a:ext cx="10287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cs typeface="Arial"/>
              </a:rPr>
              <a:t>8/28-9/9</a:t>
            </a:r>
            <a:endParaRPr lang="en-US"/>
          </a:p>
        </p:txBody>
      </p:sp>
      <p:sp>
        <p:nvSpPr>
          <p:cNvPr id="10" name="TextBox 9">
            <a:extLst>
              <a:ext uri="{FF2B5EF4-FFF2-40B4-BE49-F238E27FC236}">
                <a16:creationId xmlns:a16="http://schemas.microsoft.com/office/drawing/2014/main" id="{7516BD62-6CF8-D2C1-014F-CC7386975B8E}"/>
              </a:ext>
            </a:extLst>
          </p:cNvPr>
          <p:cNvSpPr txBox="1"/>
          <p:nvPr/>
        </p:nvSpPr>
        <p:spPr>
          <a:xfrm>
            <a:off x="2819399" y="6019799"/>
            <a:ext cx="131445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Arial"/>
              </a:rPr>
              <a:t>9/10-10/28</a:t>
            </a:r>
            <a:endParaRPr lang="en-US"/>
          </a:p>
        </p:txBody>
      </p:sp>
      <p:sp>
        <p:nvSpPr>
          <p:cNvPr id="12" name="TextBox 11">
            <a:extLst>
              <a:ext uri="{FF2B5EF4-FFF2-40B4-BE49-F238E27FC236}">
                <a16:creationId xmlns:a16="http://schemas.microsoft.com/office/drawing/2014/main" id="{99D2DAD6-4A3B-8C19-CE6C-847B9BC1265B}"/>
              </a:ext>
            </a:extLst>
          </p:cNvPr>
          <p:cNvSpPr txBox="1"/>
          <p:nvPr/>
        </p:nvSpPr>
        <p:spPr>
          <a:xfrm>
            <a:off x="4457699" y="6019799"/>
            <a:ext cx="14478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cs typeface="Arial"/>
              </a:rPr>
              <a:t>10/29-11/30</a:t>
            </a:r>
            <a:endParaRPr lang="en-US"/>
          </a:p>
        </p:txBody>
      </p:sp>
      <p:sp>
        <p:nvSpPr>
          <p:cNvPr id="13" name="TextBox 12">
            <a:extLst>
              <a:ext uri="{FF2B5EF4-FFF2-40B4-BE49-F238E27FC236}">
                <a16:creationId xmlns:a16="http://schemas.microsoft.com/office/drawing/2014/main" id="{D93F0E7A-6E79-9FD8-703C-14FA98DC4DB1}"/>
              </a:ext>
            </a:extLst>
          </p:cNvPr>
          <p:cNvSpPr txBox="1"/>
          <p:nvPr/>
        </p:nvSpPr>
        <p:spPr>
          <a:xfrm>
            <a:off x="6105524" y="6019799"/>
            <a:ext cx="117157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cs typeface="Arial"/>
              </a:rPr>
              <a:t>12/1-12/2</a:t>
            </a:r>
            <a:endParaRPr lang="en-US"/>
          </a:p>
        </p:txBody>
      </p:sp>
      <p:pic>
        <p:nvPicPr>
          <p:cNvPr id="25" name="Picture 25" descr="Diagram&#10;&#10;Description automatically generated">
            <a:extLst>
              <a:ext uri="{FF2B5EF4-FFF2-40B4-BE49-F238E27FC236}">
                <a16:creationId xmlns:a16="http://schemas.microsoft.com/office/drawing/2014/main" id="{1C5819D2-B6A4-9DAA-9E1B-041EF9C33F8C}"/>
              </a:ext>
            </a:extLst>
          </p:cNvPr>
          <p:cNvPicPr>
            <a:picLocks noChangeAspect="1"/>
          </p:cNvPicPr>
          <p:nvPr/>
        </p:nvPicPr>
        <p:blipFill>
          <a:blip r:embed="rId3"/>
          <a:stretch>
            <a:fillRect/>
          </a:stretch>
        </p:blipFill>
        <p:spPr>
          <a:xfrm>
            <a:off x="1476375" y="1832379"/>
            <a:ext cx="5886450" cy="4050492"/>
          </a:xfrm>
          <a:prstGeom prst="rect">
            <a:avLst/>
          </a:prstGeom>
        </p:spPr>
      </p:pic>
    </p:spTree>
    <p:extLst>
      <p:ext uri="{BB962C8B-B14F-4D97-AF65-F5344CB8AC3E}">
        <p14:creationId xmlns:p14="http://schemas.microsoft.com/office/powerpoint/2010/main" val="10434351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5"/>
          <p:cNvSpPr txBox="1">
            <a:spLocks noGrp="1"/>
          </p:cNvSpPr>
          <p:nvPr>
            <p:ph type="title"/>
          </p:nvPr>
        </p:nvSpPr>
        <p:spPr>
          <a:xfrm>
            <a:off x="457200" y="1049177"/>
            <a:ext cx="8229600" cy="803700"/>
          </a:xfrm>
          <a:prstGeom prst="rect">
            <a:avLst/>
          </a:prstGeom>
          <a:noFill/>
          <a:ln>
            <a:noFill/>
          </a:ln>
        </p:spPr>
        <p:txBody>
          <a:bodyPr spcFirstLastPara="1" wrap="square" lIns="91425" tIns="45700" rIns="91425" bIns="45700" anchor="ctr" anchorCtr="0">
            <a:noAutofit/>
          </a:bodyPr>
          <a:lstStyle/>
          <a:p>
            <a:pPr>
              <a:lnSpc>
                <a:spcPct val="115000"/>
              </a:lnSpc>
              <a:spcBef>
                <a:spcPts val="0"/>
              </a:spcBef>
              <a:buClr>
                <a:schemeClr val="dk1"/>
              </a:buClr>
              <a:buSzPts val="990"/>
            </a:pPr>
            <a:r>
              <a:rPr lang="en-US"/>
              <a:t>Power Subsystem</a:t>
            </a:r>
            <a:endParaRPr/>
          </a:p>
          <a:p>
            <a:pPr>
              <a:lnSpc>
                <a:spcPct val="115000"/>
              </a:lnSpc>
              <a:spcBef>
                <a:spcPts val="0"/>
              </a:spcBef>
              <a:buClr>
                <a:schemeClr val="dk1"/>
              </a:buClr>
              <a:buSzPts val="990"/>
            </a:pPr>
            <a:r>
              <a:rPr lang="en-US" sz="1700">
                <a:cs typeface="Arial"/>
              </a:rPr>
              <a:t>Grant Franklin</a:t>
            </a:r>
          </a:p>
        </p:txBody>
      </p:sp>
      <p:graphicFrame>
        <p:nvGraphicFramePr>
          <p:cNvPr id="83" name="Google Shape;83;p5"/>
          <p:cNvGraphicFramePr/>
          <p:nvPr>
            <p:extLst>
              <p:ext uri="{D42A27DB-BD31-4B8C-83A1-F6EECF244321}">
                <p14:modId xmlns:p14="http://schemas.microsoft.com/office/powerpoint/2010/main" val="798977131"/>
              </p:ext>
            </p:extLst>
          </p:nvPr>
        </p:nvGraphicFramePr>
        <p:xfrm>
          <a:off x="685800" y="1952075"/>
          <a:ext cx="7772400" cy="3475000"/>
        </p:xfrm>
        <a:graphic>
          <a:graphicData uri="http://schemas.openxmlformats.org/drawingml/2006/table">
            <a:tbl>
              <a:tblPr>
                <a:noFill/>
              </a:tblPr>
              <a:tblGrid>
                <a:gridCol w="3886200">
                  <a:extLst>
                    <a:ext uri="{9D8B030D-6E8A-4147-A177-3AD203B41FA5}">
                      <a16:colId xmlns:a16="http://schemas.microsoft.com/office/drawing/2014/main" val="20000"/>
                    </a:ext>
                  </a:extLst>
                </a:gridCol>
                <a:gridCol w="3886200">
                  <a:extLst>
                    <a:ext uri="{9D8B030D-6E8A-4147-A177-3AD203B41FA5}">
                      <a16:colId xmlns:a16="http://schemas.microsoft.com/office/drawing/2014/main" val="20001"/>
                    </a:ext>
                  </a:extLst>
                </a:gridCol>
              </a:tblGrid>
              <a:tr h="640300">
                <a:tc>
                  <a:txBody>
                    <a:bodyPr/>
                    <a:lstStyle/>
                    <a:p>
                      <a:pPr marL="0" marR="0" lvl="0" indent="0" algn="ctr">
                        <a:spcBef>
                          <a:spcPts val="0"/>
                        </a:spcBef>
                        <a:spcAft>
                          <a:spcPts val="0"/>
                        </a:spcAft>
                        <a:buNone/>
                      </a:pPr>
                      <a:r>
                        <a:rPr lang="en-US" sz="1800" b="1" i="0" u="none" strike="noStrike" cap="none" noProof="0" dirty="0">
                          <a:latin typeface="Arial"/>
                        </a:rPr>
                        <a:t>Accomplishments since last presentation</a:t>
                      </a:r>
                      <a:endParaRPr dirty="0"/>
                    </a:p>
                  </a:txBody>
                  <a:tcPr marL="91450" marR="91450" marT="45750" marB="4575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E6B8AF"/>
                    </a:solidFill>
                  </a:tcPr>
                </a:tc>
                <a:tc>
                  <a:txBody>
                    <a:bodyPr/>
                    <a:lstStyle/>
                    <a:p>
                      <a:pPr marL="0" marR="0" lvl="0" indent="0" algn="ctr">
                        <a:spcBef>
                          <a:spcPts val="0"/>
                        </a:spcBef>
                        <a:spcAft>
                          <a:spcPts val="0"/>
                        </a:spcAft>
                        <a:buNone/>
                      </a:pPr>
                      <a:r>
                        <a:rPr lang="en-US" sz="1800" b="1" i="0" u="none" strike="noStrike" noProof="0" dirty="0">
                          <a:latin typeface="Arial"/>
                        </a:rPr>
                        <a:t>Ongoing progress</a:t>
                      </a:r>
                      <a:endParaRPr b="1" i="0" u="none" strike="noStrike" noProof="0" dirty="0">
                        <a:latin typeface="Arial"/>
                      </a:endParaRPr>
                    </a:p>
                  </a:txBody>
                  <a:tcPr marL="91450" marR="91450" marT="45750" marB="4575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E6B8AF"/>
                    </a:solidFill>
                  </a:tcPr>
                </a:tc>
                <a:extLst>
                  <a:ext uri="{0D108BD9-81ED-4DB2-BD59-A6C34878D82A}">
                    <a16:rowId xmlns:a16="http://schemas.microsoft.com/office/drawing/2014/main" val="10000"/>
                  </a:ext>
                </a:extLst>
              </a:tr>
              <a:tr h="1734600">
                <a:tc>
                  <a:txBody>
                    <a:bodyPr/>
                    <a:lstStyle/>
                    <a:p>
                      <a:pPr marL="285750" marR="0" lvl="0" indent="-285750" algn="l">
                        <a:spcBef>
                          <a:spcPts val="0"/>
                        </a:spcBef>
                        <a:spcAft>
                          <a:spcPts val="0"/>
                        </a:spcAft>
                        <a:buFont typeface="Arial"/>
                        <a:buChar char="•"/>
                      </a:pPr>
                      <a:r>
                        <a:rPr lang="en-US" sz="1800" dirty="0"/>
                        <a:t>Designed and ordered Power Supply PCB</a:t>
                      </a:r>
                      <a:endParaRPr lang="en-US" dirty="0"/>
                    </a:p>
                    <a:p>
                      <a:pPr marL="285750" marR="0" lvl="0" indent="-285750" algn="l">
                        <a:spcBef>
                          <a:spcPts val="0"/>
                        </a:spcBef>
                        <a:spcAft>
                          <a:spcPts val="0"/>
                        </a:spcAft>
                        <a:buFont typeface="Arial"/>
                        <a:buChar char="•"/>
                      </a:pPr>
                      <a:r>
                        <a:rPr lang="en-US" sz="1800" dirty="0"/>
                        <a:t>Designed and ordered Buck and battery life circuits</a:t>
                      </a:r>
                    </a:p>
                    <a:p>
                      <a:pPr marL="285750" marR="0" lvl="0" indent="-285750" algn="l">
                        <a:spcBef>
                          <a:spcPts val="0"/>
                        </a:spcBef>
                        <a:spcAft>
                          <a:spcPts val="0"/>
                        </a:spcAft>
                        <a:buFont typeface="Arial"/>
                        <a:buChar char="•"/>
                      </a:pPr>
                      <a:r>
                        <a:rPr lang="en-US" sz="1800" b="0" i="0" u="none" strike="noStrike" noProof="0" dirty="0">
                          <a:latin typeface="Arial"/>
                        </a:rPr>
                        <a:t>Validated functionality of buck and battery life circuits on </a:t>
                      </a:r>
                      <a:r>
                        <a:rPr lang="en-US" sz="1800" b="0" i="0" u="none" strike="noStrike" noProof="0" dirty="0" err="1">
                          <a:latin typeface="Arial"/>
                        </a:rPr>
                        <a:t>Perfboard</a:t>
                      </a:r>
                      <a:endParaRPr lang="en-US" sz="1800" dirty="0" err="1"/>
                    </a:p>
                    <a:p>
                      <a:pPr marL="285750" marR="0" lvl="0" indent="-285750" algn="l">
                        <a:spcBef>
                          <a:spcPts val="0"/>
                        </a:spcBef>
                        <a:spcAft>
                          <a:spcPts val="0"/>
                        </a:spcAft>
                        <a:buFont typeface="Arial"/>
                        <a:buChar char="•"/>
                      </a:pPr>
                      <a:r>
                        <a:rPr lang="en-US" sz="1800" b="0" i="0" u="none" strike="noStrike" noProof="0" dirty="0"/>
                        <a:t>Validated battery-VAC  functionality</a:t>
                      </a:r>
                      <a:endParaRPr lang="en-US" sz="1800" b="0" i="0" u="none" strike="noStrike" noProof="0" dirty="0">
                        <a:latin typeface="Arial"/>
                      </a:endParaRPr>
                    </a:p>
                    <a:p>
                      <a:pPr marL="0" marR="0" lvl="0" indent="0" algn="l">
                        <a:spcBef>
                          <a:spcPts val="0"/>
                        </a:spcBef>
                        <a:spcAft>
                          <a:spcPts val="0"/>
                        </a:spcAft>
                        <a:buNone/>
                      </a:pPr>
                      <a:endParaRPr lang="en-US" sz="1800"/>
                    </a:p>
                  </a:txBody>
                  <a:tcPr marL="91450" marR="91450" marT="45750" marB="4575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285750" marR="0" lvl="0" indent="-285750" algn="l" rtl="0">
                        <a:spcBef>
                          <a:spcPts val="0"/>
                        </a:spcBef>
                        <a:spcAft>
                          <a:spcPts val="0"/>
                        </a:spcAft>
                        <a:buFont typeface="Arial"/>
                        <a:buChar char="•"/>
                      </a:pPr>
                      <a:r>
                        <a:rPr lang="en-US" sz="1800" dirty="0"/>
                        <a:t>Perform line/load regulation tests </a:t>
                      </a:r>
                      <a:endParaRPr lang="en-US" sz="1800" err="1"/>
                    </a:p>
                    <a:p>
                      <a:pPr marL="285750" marR="0" lvl="0" indent="-285750" algn="l">
                        <a:spcBef>
                          <a:spcPts val="0"/>
                        </a:spcBef>
                        <a:spcAft>
                          <a:spcPts val="0"/>
                        </a:spcAft>
                        <a:buFont typeface="Arial"/>
                        <a:buChar char="•"/>
                      </a:pPr>
                      <a:r>
                        <a:rPr lang="en-US" sz="1800" dirty="0"/>
                        <a:t>Validate functionality of circuits with real loads with power supply input</a:t>
                      </a:r>
                    </a:p>
                    <a:p>
                      <a:pPr marL="285750" marR="0" lvl="0" indent="-285750" algn="l">
                        <a:spcBef>
                          <a:spcPts val="0"/>
                        </a:spcBef>
                        <a:spcAft>
                          <a:spcPts val="0"/>
                        </a:spcAft>
                        <a:buFont typeface="Arial"/>
                        <a:buChar char="•"/>
                      </a:pPr>
                      <a:r>
                        <a:rPr lang="en-US" sz="1800" dirty="0"/>
                        <a:t>Validate solar charging capability</a:t>
                      </a:r>
                    </a:p>
                    <a:p>
                      <a:pPr marL="285750" marR="0" lvl="0" indent="-285750" algn="l">
                        <a:spcBef>
                          <a:spcPts val="0"/>
                        </a:spcBef>
                        <a:spcAft>
                          <a:spcPts val="0"/>
                        </a:spcAft>
                        <a:buFont typeface="Arial"/>
                        <a:buChar char="•"/>
                      </a:pPr>
                      <a:r>
                        <a:rPr lang="en-US" sz="1800" dirty="0"/>
                        <a:t>Solder and test circuits on FEDC PCB</a:t>
                      </a:r>
                    </a:p>
                    <a:p>
                      <a:pPr marL="285750" marR="0" lvl="0" indent="-285750" algn="l">
                        <a:spcBef>
                          <a:spcPts val="0"/>
                        </a:spcBef>
                        <a:spcAft>
                          <a:spcPts val="0"/>
                        </a:spcAft>
                        <a:buFont typeface="Arial"/>
                        <a:buChar char="•"/>
                      </a:pPr>
                      <a:r>
                        <a:rPr lang="en-US" sz="1800" dirty="0"/>
                        <a:t>Design and order final PCB with all subsystem components</a:t>
                      </a:r>
                    </a:p>
                  </a:txBody>
                  <a:tcPr marL="91450" marR="91450" marT="45750" marB="4575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6457932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90" name="Google Shape;90;gcce58aab64_3_0"/>
          <p:cNvSpPr txBox="1">
            <a:spLocks noGrp="1"/>
          </p:cNvSpPr>
          <p:nvPr>
            <p:ph type="title"/>
          </p:nvPr>
        </p:nvSpPr>
        <p:spPr>
          <a:xfrm>
            <a:off x="609600" y="1201577"/>
            <a:ext cx="8229600" cy="803700"/>
          </a:xfrm>
          <a:prstGeom prst="rect">
            <a:avLst/>
          </a:prstGeom>
          <a:noFill/>
          <a:ln>
            <a:noFill/>
          </a:ln>
        </p:spPr>
        <p:txBody>
          <a:bodyPr spcFirstLastPara="1" wrap="square" lIns="91425" tIns="45700" rIns="91425" bIns="45700" anchor="ctr" anchorCtr="0">
            <a:noAutofit/>
          </a:bodyPr>
          <a:lstStyle/>
          <a:p>
            <a:pPr>
              <a:lnSpc>
                <a:spcPct val="114999"/>
              </a:lnSpc>
              <a:spcBef>
                <a:spcPts val="0"/>
              </a:spcBef>
            </a:pPr>
            <a:r>
              <a:rPr lang="en-US">
                <a:ea typeface="+mj-lt"/>
                <a:cs typeface="+mj-lt"/>
              </a:rPr>
              <a:t>Power Subsystem</a:t>
            </a:r>
            <a:endParaRPr lang="en-US"/>
          </a:p>
          <a:p>
            <a:pPr>
              <a:lnSpc>
                <a:spcPct val="114999"/>
              </a:lnSpc>
              <a:spcBef>
                <a:spcPts val="0"/>
              </a:spcBef>
              <a:buSzPts val="990"/>
              <a:buFont typeface="Arial"/>
            </a:pPr>
            <a:r>
              <a:rPr lang="en-US" sz="1700">
                <a:ea typeface="+mj-lt"/>
                <a:cs typeface="+mj-lt"/>
              </a:rPr>
              <a:t>Grant Franklin</a:t>
            </a:r>
            <a:endParaRPr>
              <a:ea typeface="+mj-lt"/>
              <a:cs typeface="+mj-lt"/>
            </a:endParaRPr>
          </a:p>
        </p:txBody>
      </p:sp>
      <p:sp>
        <p:nvSpPr>
          <p:cNvPr id="2" name="TextBox 1"/>
          <p:cNvSpPr txBox="1"/>
          <p:nvPr/>
        </p:nvSpPr>
        <p:spPr>
          <a:xfrm>
            <a:off x="5123078" y="2689892"/>
            <a:ext cx="3930592" cy="2308324"/>
          </a:xfrm>
          <a:prstGeom prst="rect">
            <a:avLst/>
          </a:prstGeom>
          <a:noFill/>
        </p:spPr>
        <p:txBody>
          <a:bodyPr wrap="square" lIns="91440" tIns="45720" rIns="91440" bIns="45720" rtlCol="0" anchor="t">
            <a:spAutoFit/>
          </a:bodyPr>
          <a:lstStyle/>
          <a:p>
            <a:r>
              <a:rPr lang="en-US" dirty="0">
                <a:ea typeface="+mn-lt"/>
                <a:cs typeface="+mn-lt"/>
              </a:rPr>
              <a:t>MCU Buck – </a:t>
            </a:r>
            <a:endParaRPr lang="en-US"/>
          </a:p>
          <a:p>
            <a:r>
              <a:rPr lang="en-US" dirty="0">
                <a:ea typeface="+mn-lt"/>
                <a:cs typeface="+mn-lt"/>
              </a:rPr>
              <a:t>Simulation Output: 9.05V</a:t>
            </a:r>
          </a:p>
          <a:p>
            <a:r>
              <a:rPr lang="en-US" dirty="0">
                <a:ea typeface="+mn-lt"/>
                <a:cs typeface="+mn-lt"/>
              </a:rPr>
              <a:t>Tested Output: 8.991V</a:t>
            </a:r>
            <a:endParaRPr lang="en-US" dirty="0">
              <a:cs typeface="Arial"/>
            </a:endParaRPr>
          </a:p>
          <a:p>
            <a:endParaRPr lang="en-US">
              <a:cs typeface="Arial"/>
            </a:endParaRPr>
          </a:p>
          <a:p>
            <a:r>
              <a:rPr lang="en-US" dirty="0">
                <a:cs typeface="Arial"/>
              </a:rPr>
              <a:t>Modem Buck –</a:t>
            </a:r>
          </a:p>
          <a:p>
            <a:r>
              <a:rPr lang="en-US" dirty="0">
                <a:cs typeface="Arial"/>
              </a:rPr>
              <a:t>Simulation Output: 4.97V</a:t>
            </a:r>
            <a:endParaRPr lang="en-US" dirty="0">
              <a:ea typeface="+mn-lt"/>
              <a:cs typeface="+mn-lt"/>
            </a:endParaRPr>
          </a:p>
          <a:p>
            <a:r>
              <a:rPr lang="en-US" dirty="0">
                <a:cs typeface="Arial"/>
              </a:rPr>
              <a:t>Tested Output: 4.986V</a:t>
            </a:r>
            <a:endParaRPr lang="en-US" dirty="0"/>
          </a:p>
          <a:p>
            <a:endParaRPr lang="en-US">
              <a:cs typeface="Arial"/>
            </a:endParaRPr>
          </a:p>
        </p:txBody>
      </p:sp>
      <p:pic>
        <p:nvPicPr>
          <p:cNvPr id="3" name="Picture 3" descr="A picture containing text, electronics&#10;&#10;Description automatically generated">
            <a:extLst>
              <a:ext uri="{FF2B5EF4-FFF2-40B4-BE49-F238E27FC236}">
                <a16:creationId xmlns:a16="http://schemas.microsoft.com/office/drawing/2014/main" id="{734453F3-52C5-CECE-B08E-78F71712532C}"/>
              </a:ext>
            </a:extLst>
          </p:cNvPr>
          <p:cNvPicPr>
            <a:picLocks noChangeAspect="1"/>
          </p:cNvPicPr>
          <p:nvPr/>
        </p:nvPicPr>
        <p:blipFill>
          <a:blip r:embed="rId3"/>
          <a:stretch>
            <a:fillRect/>
          </a:stretch>
        </p:blipFill>
        <p:spPr>
          <a:xfrm>
            <a:off x="215533" y="2320975"/>
            <a:ext cx="4603854" cy="3445864"/>
          </a:xfrm>
          <a:prstGeom prst="rect">
            <a:avLst/>
          </a:prstGeom>
        </p:spPr>
      </p:pic>
    </p:spTree>
    <p:extLst>
      <p:ext uri="{BB962C8B-B14F-4D97-AF65-F5344CB8AC3E}">
        <p14:creationId xmlns:p14="http://schemas.microsoft.com/office/powerpoint/2010/main" val="37417926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90" name="Google Shape;90;gcce58aab64_3_0"/>
          <p:cNvSpPr txBox="1">
            <a:spLocks noGrp="1"/>
          </p:cNvSpPr>
          <p:nvPr>
            <p:ph type="title"/>
          </p:nvPr>
        </p:nvSpPr>
        <p:spPr>
          <a:xfrm>
            <a:off x="609600" y="1201577"/>
            <a:ext cx="8229600" cy="803700"/>
          </a:xfrm>
          <a:prstGeom prst="rect">
            <a:avLst/>
          </a:prstGeom>
          <a:noFill/>
          <a:ln>
            <a:noFill/>
          </a:ln>
        </p:spPr>
        <p:txBody>
          <a:bodyPr spcFirstLastPara="1" wrap="square" lIns="91425" tIns="45700" rIns="91425" bIns="45700" anchor="ctr" anchorCtr="0">
            <a:noAutofit/>
          </a:bodyPr>
          <a:lstStyle/>
          <a:p>
            <a:pPr>
              <a:lnSpc>
                <a:spcPct val="114999"/>
              </a:lnSpc>
              <a:spcBef>
                <a:spcPts val="0"/>
              </a:spcBef>
            </a:pPr>
            <a:r>
              <a:rPr lang="en-US">
                <a:ea typeface="+mj-lt"/>
                <a:cs typeface="+mj-lt"/>
              </a:rPr>
              <a:t>Power Subsystem</a:t>
            </a:r>
            <a:endParaRPr lang="en-US"/>
          </a:p>
          <a:p>
            <a:pPr>
              <a:lnSpc>
                <a:spcPct val="114999"/>
              </a:lnSpc>
              <a:spcBef>
                <a:spcPts val="0"/>
              </a:spcBef>
              <a:buSzPts val="990"/>
              <a:buFont typeface="Arial"/>
            </a:pPr>
            <a:r>
              <a:rPr lang="en-US" sz="1700">
                <a:ea typeface="+mj-lt"/>
                <a:cs typeface="+mj-lt"/>
              </a:rPr>
              <a:t>Grant Franklin</a:t>
            </a:r>
            <a:endParaRPr>
              <a:ea typeface="+mj-lt"/>
              <a:cs typeface="+mj-lt"/>
            </a:endParaRPr>
          </a:p>
        </p:txBody>
      </p:sp>
      <p:pic>
        <p:nvPicPr>
          <p:cNvPr id="3" name="Picture 3" descr="Table&#10;&#10;Description automatically generated">
            <a:extLst>
              <a:ext uri="{FF2B5EF4-FFF2-40B4-BE49-F238E27FC236}">
                <a16:creationId xmlns:a16="http://schemas.microsoft.com/office/drawing/2014/main" id="{B2175A65-72DE-A4DC-9DC8-FE7AEF404AE7}"/>
              </a:ext>
            </a:extLst>
          </p:cNvPr>
          <p:cNvPicPr>
            <a:picLocks noChangeAspect="1"/>
          </p:cNvPicPr>
          <p:nvPr/>
        </p:nvPicPr>
        <p:blipFill>
          <a:blip r:embed="rId3"/>
          <a:stretch>
            <a:fillRect/>
          </a:stretch>
        </p:blipFill>
        <p:spPr>
          <a:xfrm>
            <a:off x="158167" y="2574789"/>
            <a:ext cx="8827399" cy="1537321"/>
          </a:xfrm>
          <a:prstGeom prst="rect">
            <a:avLst/>
          </a:prstGeom>
        </p:spPr>
      </p:pic>
    </p:spTree>
    <p:extLst>
      <p:ext uri="{BB962C8B-B14F-4D97-AF65-F5344CB8AC3E}">
        <p14:creationId xmlns:p14="http://schemas.microsoft.com/office/powerpoint/2010/main" val="13402379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graphicFrame>
        <p:nvGraphicFramePr>
          <p:cNvPr id="83" name="Google Shape;83;p5"/>
          <p:cNvGraphicFramePr/>
          <p:nvPr>
            <p:extLst>
              <p:ext uri="{D42A27DB-BD31-4B8C-83A1-F6EECF244321}">
                <p14:modId xmlns:p14="http://schemas.microsoft.com/office/powerpoint/2010/main" val="1300365949"/>
              </p:ext>
            </p:extLst>
          </p:nvPr>
        </p:nvGraphicFramePr>
        <p:xfrm>
          <a:off x="685800" y="1952075"/>
          <a:ext cx="7772400" cy="4663560"/>
        </p:xfrm>
        <a:graphic>
          <a:graphicData uri="http://schemas.openxmlformats.org/drawingml/2006/table">
            <a:tbl>
              <a:tblPr>
                <a:noFill/>
              </a:tblPr>
              <a:tblGrid>
                <a:gridCol w="3886200">
                  <a:extLst>
                    <a:ext uri="{9D8B030D-6E8A-4147-A177-3AD203B41FA5}">
                      <a16:colId xmlns:a16="http://schemas.microsoft.com/office/drawing/2014/main" val="20000"/>
                    </a:ext>
                  </a:extLst>
                </a:gridCol>
                <a:gridCol w="3886200">
                  <a:extLst>
                    <a:ext uri="{9D8B030D-6E8A-4147-A177-3AD203B41FA5}">
                      <a16:colId xmlns:a16="http://schemas.microsoft.com/office/drawing/2014/main" val="20001"/>
                    </a:ext>
                  </a:extLst>
                </a:gridCol>
              </a:tblGrid>
              <a:tr h="611348">
                <a:tc>
                  <a:txBody>
                    <a:bodyPr/>
                    <a:lstStyle/>
                    <a:p>
                      <a:pPr marL="0" marR="0" lvl="0" indent="0" algn="ctr" rtl="0">
                        <a:spcBef>
                          <a:spcPts val="0"/>
                        </a:spcBef>
                        <a:spcAft>
                          <a:spcPts val="0"/>
                        </a:spcAft>
                        <a:buNone/>
                      </a:pPr>
                      <a:r>
                        <a:rPr lang="en-US" sz="2000" b="1" u="none" strike="noStrike" cap="none"/>
                        <a:t>Accomplishments since</a:t>
                      </a:r>
                      <a:r>
                        <a:rPr lang="en-US" sz="2000" b="1" u="none" strike="noStrike" cap="none" baseline="0"/>
                        <a:t> last presentation</a:t>
                      </a:r>
                      <a:endParaRPr sz="2000" b="1" u="none" strike="noStrike" cap="none"/>
                    </a:p>
                  </a:txBody>
                  <a:tcPr marL="91450" marR="91450" marT="45750" marB="4575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E6B8AF"/>
                    </a:solidFill>
                  </a:tcPr>
                </a:tc>
                <a:tc>
                  <a:txBody>
                    <a:bodyPr/>
                    <a:lstStyle/>
                    <a:p>
                      <a:pPr marL="0" marR="0" lvl="0" indent="0" algn="ctr" rtl="0">
                        <a:spcBef>
                          <a:spcPts val="0"/>
                        </a:spcBef>
                        <a:spcAft>
                          <a:spcPts val="0"/>
                        </a:spcAft>
                        <a:buNone/>
                      </a:pPr>
                      <a:r>
                        <a:rPr lang="en-US" sz="2000" b="1"/>
                        <a:t>Ongoing progress</a:t>
                      </a:r>
                      <a:endParaRPr sz="2000" b="1"/>
                    </a:p>
                  </a:txBody>
                  <a:tcPr marL="91450" marR="91450" marT="45750" marB="4575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E6B8AF"/>
                    </a:solidFill>
                  </a:tcPr>
                </a:tc>
                <a:extLst>
                  <a:ext uri="{0D108BD9-81ED-4DB2-BD59-A6C34878D82A}">
                    <a16:rowId xmlns:a16="http://schemas.microsoft.com/office/drawing/2014/main" val="10000"/>
                  </a:ext>
                </a:extLst>
              </a:tr>
              <a:tr h="3712817">
                <a:tc>
                  <a:txBody>
                    <a:bodyPr/>
                    <a:lstStyle/>
                    <a:p>
                      <a:pPr marL="285750" marR="0" lvl="0" indent="-285750" algn="l" rtl="0">
                        <a:spcBef>
                          <a:spcPts val="0"/>
                        </a:spcBef>
                        <a:spcAft>
                          <a:spcPts val="0"/>
                        </a:spcAft>
                        <a:buClr>
                          <a:srgbClr val="000000"/>
                        </a:buClr>
                        <a:buFont typeface="Arial,Sans-Serif"/>
                        <a:buChar char="•"/>
                      </a:pPr>
                      <a:endParaRPr lang="en-US" sz="1800"/>
                    </a:p>
                    <a:p>
                      <a:pPr marL="285750" marR="0" lvl="0" indent="-285750" algn="l">
                        <a:spcBef>
                          <a:spcPts val="0"/>
                        </a:spcBef>
                        <a:spcAft>
                          <a:spcPts val="0"/>
                        </a:spcAft>
                        <a:buClr>
                          <a:srgbClr val="000000"/>
                        </a:buClr>
                        <a:buFont typeface="Arial,Sans-Serif"/>
                        <a:buChar char="•"/>
                      </a:pPr>
                      <a:r>
                        <a:rPr lang="en-US" sz="2000" b="0" i="0" u="none" strike="noStrike" noProof="0">
                          <a:latin typeface="Arial"/>
                        </a:rPr>
                        <a:t>Received Arduino Mega</a:t>
                      </a:r>
                    </a:p>
                    <a:p>
                      <a:pPr marL="285750" marR="0" lvl="0" indent="-285750" algn="l">
                        <a:spcBef>
                          <a:spcPts val="0"/>
                        </a:spcBef>
                        <a:spcAft>
                          <a:spcPts val="0"/>
                        </a:spcAft>
                        <a:buClr>
                          <a:srgbClr val="000000"/>
                        </a:buClr>
                        <a:buFont typeface="Arial,Sans-Serif"/>
                        <a:buChar char="•"/>
                      </a:pPr>
                      <a:r>
                        <a:rPr lang="en-US" sz="2000" b="0" i="0" u="none" strike="noStrike" noProof="0">
                          <a:latin typeface="Arial"/>
                        </a:rPr>
                        <a:t>Received temperature sensors with improved accuracy</a:t>
                      </a:r>
                      <a:endParaRPr lang="en-US" sz="2000"/>
                    </a:p>
                    <a:p>
                      <a:pPr marL="285750" marR="0" lvl="0" indent="-285750" algn="l">
                        <a:spcBef>
                          <a:spcPts val="0"/>
                        </a:spcBef>
                        <a:spcAft>
                          <a:spcPts val="0"/>
                        </a:spcAft>
                        <a:buClr>
                          <a:srgbClr val="000000"/>
                        </a:buClr>
                        <a:buFont typeface="Arial,Sans-Serif"/>
                        <a:buChar char="•"/>
                      </a:pPr>
                      <a:r>
                        <a:rPr lang="en-US" sz="2000" b="0" i="0" u="none" strike="noStrike" noProof="0">
                          <a:latin typeface="Arial"/>
                        </a:rPr>
                        <a:t>Completed coding to read temperature sensor data every minute</a:t>
                      </a:r>
                    </a:p>
                    <a:p>
                      <a:pPr marL="285750" marR="0" lvl="0" indent="-285750" algn="l">
                        <a:spcBef>
                          <a:spcPts val="0"/>
                        </a:spcBef>
                        <a:spcAft>
                          <a:spcPts val="0"/>
                        </a:spcAft>
                        <a:buClr>
                          <a:srgbClr val="000000"/>
                        </a:buClr>
                        <a:buFont typeface="Arial,Sans-Serif"/>
                        <a:buChar char="•"/>
                      </a:pPr>
                      <a:r>
                        <a:rPr lang="en-US" sz="2000" b="0" i="0" u="none" strike="noStrike" noProof="0">
                          <a:latin typeface="Arial"/>
                        </a:rPr>
                        <a:t> Tested both internal and external sensors for accuracy and errors in outputs</a:t>
                      </a:r>
                      <a:endParaRPr lang="en-US"/>
                    </a:p>
                    <a:p>
                      <a:pPr marL="285750" marR="0" lvl="0" indent="-285750" algn="l">
                        <a:spcBef>
                          <a:spcPts val="0"/>
                        </a:spcBef>
                        <a:spcAft>
                          <a:spcPts val="0"/>
                        </a:spcAft>
                        <a:buFont typeface="Arial"/>
                        <a:buChar char="•"/>
                      </a:pPr>
                      <a:endParaRPr lang="en-US" sz="1800"/>
                    </a:p>
                    <a:p>
                      <a:pPr marL="0" marR="0" lvl="0" indent="0" algn="l" rtl="0">
                        <a:spcBef>
                          <a:spcPts val="0"/>
                        </a:spcBef>
                        <a:spcAft>
                          <a:spcPts val="0"/>
                        </a:spcAft>
                        <a:buNone/>
                      </a:pPr>
                      <a:endParaRPr lang="en-US" sz="1800"/>
                    </a:p>
                  </a:txBody>
                  <a:tcPr marL="91450" marR="91450" marT="45750" marB="4575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285750" marR="0" lvl="0" indent="-285750" algn="l" rtl="0">
                        <a:spcBef>
                          <a:spcPts val="0"/>
                        </a:spcBef>
                        <a:spcAft>
                          <a:spcPts val="0"/>
                        </a:spcAft>
                        <a:buFont typeface="Arial"/>
                        <a:buChar char="•"/>
                      </a:pPr>
                      <a:endParaRPr lang="en-US" sz="1800" baseline="0"/>
                    </a:p>
                    <a:p>
                      <a:pPr marL="285750" marR="0" lvl="0" indent="-285750" algn="l">
                        <a:spcBef>
                          <a:spcPts val="0"/>
                        </a:spcBef>
                        <a:spcAft>
                          <a:spcPts val="0"/>
                        </a:spcAft>
                        <a:buFont typeface="Arial"/>
                        <a:buChar char="•"/>
                      </a:pPr>
                      <a:r>
                        <a:rPr lang="en-US" sz="2000" baseline="0"/>
                        <a:t>Establish communication with modem to send and receive temperature setpoints and outputs</a:t>
                      </a:r>
                    </a:p>
                  </a:txBody>
                  <a:tcPr marL="91450" marR="91450" marT="45750" marB="4575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
        <p:nvSpPr>
          <p:cNvPr id="8" name="Google Shape;82;p5">
            <a:extLst>
              <a:ext uri="{FF2B5EF4-FFF2-40B4-BE49-F238E27FC236}">
                <a16:creationId xmlns:a16="http://schemas.microsoft.com/office/drawing/2014/main" id="{0A75D208-0892-E0BE-16E7-473B4E39573C}"/>
              </a:ext>
            </a:extLst>
          </p:cNvPr>
          <p:cNvSpPr txBox="1">
            <a:spLocks noGrp="1"/>
          </p:cNvSpPr>
          <p:nvPr>
            <p:ph type="title"/>
          </p:nvPr>
        </p:nvSpPr>
        <p:spPr>
          <a:xfrm>
            <a:off x="457200" y="1049177"/>
            <a:ext cx="8229600" cy="803700"/>
          </a:xfrm>
          <a:prstGeom prst="rect">
            <a:avLst/>
          </a:prstGeom>
          <a:noFill/>
          <a:ln>
            <a:noFill/>
          </a:ln>
        </p:spPr>
        <p:txBody>
          <a:bodyPr spcFirstLastPara="1" wrap="square" lIns="91425" tIns="45700" rIns="91425" bIns="45700" anchor="ctr" anchorCtr="0">
            <a:noAutofit/>
          </a:bodyPr>
          <a:lstStyle/>
          <a:p>
            <a:pPr>
              <a:lnSpc>
                <a:spcPct val="115000"/>
              </a:lnSpc>
              <a:spcBef>
                <a:spcPts val="0"/>
              </a:spcBef>
              <a:buClr>
                <a:schemeClr val="dk1"/>
              </a:buClr>
              <a:buSzPts val="990"/>
            </a:pPr>
            <a:r>
              <a:rPr lang="en-US"/>
              <a:t>MCU Subsystem</a:t>
            </a:r>
            <a:endParaRPr/>
          </a:p>
          <a:p>
            <a:pPr>
              <a:lnSpc>
                <a:spcPct val="115000"/>
              </a:lnSpc>
              <a:spcBef>
                <a:spcPts val="0"/>
              </a:spcBef>
              <a:buClr>
                <a:schemeClr val="dk1"/>
              </a:buClr>
              <a:buSzPts val="990"/>
            </a:pPr>
            <a:r>
              <a:rPr lang="en-US" sz="1700" err="1">
                <a:cs typeface="Arial"/>
              </a:rPr>
              <a:t>Yarentzy</a:t>
            </a:r>
            <a:r>
              <a:rPr lang="en-US" sz="1700">
                <a:cs typeface="Arial"/>
              </a:rPr>
              <a:t> Magallanes</a:t>
            </a:r>
          </a:p>
        </p:txBody>
      </p:sp>
    </p:spTree>
    <p:extLst>
      <p:ext uri="{BB962C8B-B14F-4D97-AF65-F5344CB8AC3E}">
        <p14:creationId xmlns:p14="http://schemas.microsoft.com/office/powerpoint/2010/main" val="302325879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3C7BCDF56222A47BE07F4E079CE7EB0" ma:contentTypeVersion="13" ma:contentTypeDescription="Create a new document." ma:contentTypeScope="" ma:versionID="be0cf19d6808ca5673754fe479325aab">
  <xsd:schema xmlns:xsd="http://www.w3.org/2001/XMLSchema" xmlns:xs="http://www.w3.org/2001/XMLSchema" xmlns:p="http://schemas.microsoft.com/office/2006/metadata/properties" xmlns:ns2="839ca9a9-ca33-4343-9dbd-05d07bcc6d4d" xmlns:ns3="45a329ca-748f-47a6-a917-d8560393942b" targetNamespace="http://schemas.microsoft.com/office/2006/metadata/properties" ma:root="true" ma:fieldsID="ddf85cfe17e798d72b1d41a20a5bf57d" ns2:_="" ns3:_="">
    <xsd:import namespace="839ca9a9-ca33-4343-9dbd-05d07bcc6d4d"/>
    <xsd:import namespace="45a329ca-748f-47a6-a917-d8560393942b"/>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AutoTags"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DateTaken" minOccurs="0"/>
                <xsd:element ref="ns2:MediaServiceLocatio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39ca9a9-ca33-4343-9dbd-05d07bcc6d4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ServiceLocation" ma:index="19" nillable="true" ma:displayName="Location" ma:indexed="true" ma:internalName="MediaServiceLocation" ma:readOnly="true">
      <xsd:simpleType>
        <xsd:restriction base="dms:Text"/>
      </xsd:simpleType>
    </xsd:element>
    <xsd:element name="MediaLengthInSeconds" ma:index="20"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45a329ca-748f-47a6-a917-d8560393942b"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13DD7C0-1E50-407B-8684-D869FC8AD58A}"/>
</file>

<file path=customXml/itemProps2.xml><?xml version="1.0" encoding="utf-8"?>
<ds:datastoreItem xmlns:ds="http://schemas.openxmlformats.org/officeDocument/2006/customXml" ds:itemID="{B8944805-29D1-4523-9616-E58AC4A31604}">
  <ds:schemaRefs>
    <ds:schemaRef ds:uri="http://schemas.microsoft.com/sharepoint/v3/contenttype/forms"/>
  </ds:schemaRefs>
</ds:datastoreItem>
</file>

<file path=customXml/itemProps3.xml><?xml version="1.0" encoding="utf-8"?>
<ds:datastoreItem xmlns:ds="http://schemas.openxmlformats.org/officeDocument/2006/customXml" ds:itemID="{C616929A-91F7-4DFE-84EE-A437E91671FA}">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On-screen Show (4:3)</PresentationFormat>
  <Slides>20</Slides>
  <Notes>14</Notes>
  <HiddenSlides>0</HiddenSlides>
  <ScaleCrop>false</ScaleCrop>
  <HeadingPairs>
    <vt:vector size="4" baseType="variant">
      <vt:variant>
        <vt:lpstr>Theme</vt:lpstr>
      </vt:variant>
      <vt:variant>
        <vt:i4>1</vt:i4>
      </vt:variant>
      <vt:variant>
        <vt:lpstr>Slide Titles</vt:lpstr>
      </vt:variant>
      <vt:variant>
        <vt:i4>20</vt:i4>
      </vt:variant>
    </vt:vector>
  </HeadingPairs>
  <TitlesOfParts>
    <vt:vector size="21" baseType="lpstr">
      <vt:lpstr>Office Theme</vt:lpstr>
      <vt:lpstr>Team 31: Chilly Dog Bi-Weekly Update 2  Grant Franklin Martin Rennaker Yarentzy Magallanes  Sponsor: Rohith Kumar TA: Rohith Kumar </vt:lpstr>
      <vt:lpstr>Project Overview</vt:lpstr>
      <vt:lpstr>Solution</vt:lpstr>
      <vt:lpstr>Project/Subsystem Overview</vt:lpstr>
      <vt:lpstr>Project Timeline</vt:lpstr>
      <vt:lpstr>Power Subsystem Grant Franklin</vt:lpstr>
      <vt:lpstr>Power Subsystem Grant Franklin</vt:lpstr>
      <vt:lpstr>Power Subsystem Grant Franklin</vt:lpstr>
      <vt:lpstr>MCU Subsystem Yarentzy Magallanes</vt:lpstr>
      <vt:lpstr>Testing Sensor 1</vt:lpstr>
      <vt:lpstr>Testing Sensor 2</vt:lpstr>
      <vt:lpstr>Testing Both Sensors</vt:lpstr>
      <vt:lpstr>Error Message</vt:lpstr>
      <vt:lpstr>VAC Subsystem Yarentzy Magallanes</vt:lpstr>
      <vt:lpstr>Communication Method</vt:lpstr>
      <vt:lpstr>App and Modem Martin Rennaker</vt:lpstr>
      <vt:lpstr>Notification Example</vt:lpstr>
      <vt:lpstr>Execution Plan</vt:lpstr>
      <vt:lpstr>Validation Plan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Nowka, Kevin J.</dc:creator>
  <cp:revision>22</cp:revision>
  <dcterms:created xsi:type="dcterms:W3CDTF">2013-06-18T16:37:55Z</dcterms:created>
  <dcterms:modified xsi:type="dcterms:W3CDTF">2022-09-20T19:17:03Z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0x01010003C7BCDF56222A47BE07F4E079CE7EB0</vt:lpwstr>
  </property>
</Properties>
</file>